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Gantari"/>
      <p:regular r:id="rId13"/>
      <p:bold r:id="rId14"/>
      <p:italic r:id="rId15"/>
      <p:boldItalic r:id="rId16"/>
    </p:embeddedFont>
    <p:embeddedFont>
      <p:font typeface="Geologica ExtraBold"/>
      <p:bold r:id="rId17"/>
    </p:embeddedFont>
    <p:embeddedFont>
      <p:font typeface="Gantari Medium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antariMedium-italic.fntdata"/><Relationship Id="rId21" Type="http://schemas.openxmlformats.org/officeDocument/2006/relationships/font" Target="fonts/GantariMedium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Gantari-regular.fntdata"/><Relationship Id="rId12" Type="http://schemas.openxmlformats.org/officeDocument/2006/relationships/slide" Target="slides/slide8.xml"/><Relationship Id="rId15" Type="http://schemas.openxmlformats.org/officeDocument/2006/relationships/font" Target="fonts/Gantari-italic.fntdata"/><Relationship Id="rId14" Type="http://schemas.openxmlformats.org/officeDocument/2006/relationships/font" Target="fonts/Gantari-bold.fntdata"/><Relationship Id="rId17" Type="http://schemas.openxmlformats.org/officeDocument/2006/relationships/font" Target="fonts/GeologicaExtraBold-bold.fntdata"/><Relationship Id="rId16" Type="http://schemas.openxmlformats.org/officeDocument/2006/relationships/font" Target="fonts/Gantari-boldItalic.fntdata"/><Relationship Id="rId19" Type="http://schemas.openxmlformats.org/officeDocument/2006/relationships/font" Target="fonts/GantariMedium-bold.fntdata"/><Relationship Id="rId18" Type="http://schemas.openxmlformats.org/officeDocument/2006/relationships/font" Target="fonts/GantariMedium-regular.fntdata"/></Relationships>
</file>

<file path=ppt/media/image1.png>
</file>

<file path=ppt/media/image2.png>
</file>

<file path=ppt/media/image3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13376c313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13376c313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1125d80b419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1125d80b419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1ff18b49f31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1ff18b49f31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1ff18b49f31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1ff18b49f31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1125d80b41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1125d80b41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110860aa5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110860aa5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1ff18b49f31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" name="Google Shape;1588;g1ff18b49f31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5100" y="979938"/>
            <a:ext cx="6255000" cy="17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5100" y="2707775"/>
            <a:ext cx="6255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flipH="1">
            <a:off x="6301012" y="2847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366855" y="3356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106775" y="0"/>
            <a:ext cx="438525" cy="1334435"/>
            <a:chOff x="106775" y="0"/>
            <a:chExt cx="438525" cy="1334435"/>
          </a:xfrm>
        </p:grpSpPr>
        <p:sp>
          <p:nvSpPr>
            <p:cNvPr id="14" name="Google Shape;14;p2"/>
            <p:cNvSpPr/>
            <p:nvPr/>
          </p:nvSpPr>
          <p:spPr>
            <a:xfrm>
              <a:off x="216437" y="2123"/>
              <a:ext cx="13989" cy="1185676"/>
            </a:xfrm>
            <a:custGeom>
              <a:rect b="b" l="l" r="r" t="t"/>
              <a:pathLst>
                <a:path extrusionOk="0" h="9493" w="112">
                  <a:moveTo>
                    <a:pt x="1" y="1"/>
                  </a:moveTo>
                  <a:lnTo>
                    <a:pt x="1" y="9492"/>
                  </a:lnTo>
                  <a:lnTo>
                    <a:pt x="112" y="9492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48991" y="4621"/>
              <a:ext cx="166242" cy="160621"/>
            </a:xfrm>
            <a:custGeom>
              <a:rect b="b" l="l" r="r" t="t"/>
              <a:pathLst>
                <a:path extrusionOk="0" h="1286" w="1331">
                  <a:moveTo>
                    <a:pt x="833" y="1"/>
                  </a:moveTo>
                  <a:cubicBezTo>
                    <a:pt x="766" y="1"/>
                    <a:pt x="687" y="25"/>
                    <a:pt x="596" y="79"/>
                  </a:cubicBezTo>
                  <a:cubicBezTo>
                    <a:pt x="1" y="431"/>
                    <a:pt x="661" y="972"/>
                    <a:pt x="1241" y="1286"/>
                  </a:cubicBezTo>
                  <a:cubicBezTo>
                    <a:pt x="1241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20559" y="12240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45" y="0"/>
                  </a:moveTo>
                  <a:lnTo>
                    <a:pt x="0" y="34"/>
                  </a:lnTo>
                  <a:cubicBezTo>
                    <a:pt x="6" y="41"/>
                    <a:pt x="496" y="676"/>
                    <a:pt x="641" y="1231"/>
                  </a:cubicBezTo>
                  <a:lnTo>
                    <a:pt x="695" y="1217"/>
                  </a:lnTo>
                  <a:cubicBezTo>
                    <a:pt x="546" y="650"/>
                    <a:pt x="50" y="6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48991" y="477119"/>
              <a:ext cx="166242" cy="160497"/>
            </a:xfrm>
            <a:custGeom>
              <a:rect b="b" l="l" r="r" t="t"/>
              <a:pathLst>
                <a:path extrusionOk="0" h="1285" w="1331">
                  <a:moveTo>
                    <a:pt x="833" y="1"/>
                  </a:moveTo>
                  <a:cubicBezTo>
                    <a:pt x="765" y="1"/>
                    <a:pt x="687" y="24"/>
                    <a:pt x="596" y="78"/>
                  </a:cubicBezTo>
                  <a:cubicBezTo>
                    <a:pt x="1" y="430"/>
                    <a:pt x="661" y="971"/>
                    <a:pt x="1241" y="1284"/>
                  </a:cubicBezTo>
                  <a:cubicBezTo>
                    <a:pt x="1241" y="1284"/>
                    <a:pt x="1241" y="1284"/>
                    <a:pt x="1241" y="1284"/>
                  </a:cubicBezTo>
                  <a:cubicBezTo>
                    <a:pt x="1241" y="1284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20559" y="484613"/>
              <a:ext cx="86806" cy="154002"/>
            </a:xfrm>
            <a:custGeom>
              <a:rect b="b" l="l" r="r" t="t"/>
              <a:pathLst>
                <a:path extrusionOk="0" h="1233" w="695">
                  <a:moveTo>
                    <a:pt x="45" y="1"/>
                  </a:moveTo>
                  <a:lnTo>
                    <a:pt x="0" y="36"/>
                  </a:lnTo>
                  <a:cubicBezTo>
                    <a:pt x="6" y="42"/>
                    <a:pt x="496" y="677"/>
                    <a:pt x="641" y="1233"/>
                  </a:cubicBezTo>
                  <a:lnTo>
                    <a:pt x="695" y="1218"/>
                  </a:lnTo>
                  <a:cubicBezTo>
                    <a:pt x="546" y="652"/>
                    <a:pt x="50" y="8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48991" y="961483"/>
              <a:ext cx="166242" cy="160621"/>
            </a:xfrm>
            <a:custGeom>
              <a:rect b="b" l="l" r="r" t="t"/>
              <a:pathLst>
                <a:path extrusionOk="0" h="1286" w="1331">
                  <a:moveTo>
                    <a:pt x="833" y="0"/>
                  </a:moveTo>
                  <a:cubicBezTo>
                    <a:pt x="766" y="0"/>
                    <a:pt x="687" y="24"/>
                    <a:pt x="596" y="78"/>
                  </a:cubicBezTo>
                  <a:cubicBezTo>
                    <a:pt x="1" y="430"/>
                    <a:pt x="661" y="972"/>
                    <a:pt x="1241" y="1286"/>
                  </a:cubicBezTo>
                  <a:cubicBezTo>
                    <a:pt x="1241" y="1286"/>
                    <a:pt x="1331" y="0"/>
                    <a:pt x="8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20559" y="969102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45" y="1"/>
                  </a:moveTo>
                  <a:lnTo>
                    <a:pt x="0" y="35"/>
                  </a:lnTo>
                  <a:cubicBezTo>
                    <a:pt x="6" y="42"/>
                    <a:pt x="496" y="676"/>
                    <a:pt x="641" y="1232"/>
                  </a:cubicBezTo>
                  <a:lnTo>
                    <a:pt x="695" y="1217"/>
                  </a:lnTo>
                  <a:cubicBezTo>
                    <a:pt x="546" y="651"/>
                    <a:pt x="50" y="7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06775" y="221198"/>
              <a:ext cx="165992" cy="160497"/>
            </a:xfrm>
            <a:custGeom>
              <a:rect b="b" l="l" r="r" t="t"/>
              <a:pathLst>
                <a:path extrusionOk="0" h="1285" w="1329">
                  <a:moveTo>
                    <a:pt x="498" y="0"/>
                  </a:moveTo>
                  <a:cubicBezTo>
                    <a:pt x="1" y="0"/>
                    <a:pt x="89" y="1283"/>
                    <a:pt x="89" y="1285"/>
                  </a:cubicBezTo>
                  <a:lnTo>
                    <a:pt x="89" y="1285"/>
                  </a:lnTo>
                  <a:cubicBezTo>
                    <a:pt x="669" y="971"/>
                    <a:pt x="1329" y="429"/>
                    <a:pt x="735" y="77"/>
                  </a:cubicBezTo>
                  <a:cubicBezTo>
                    <a:pt x="644" y="24"/>
                    <a:pt x="566" y="0"/>
                    <a:pt x="498" y="0"/>
                  </a:cubicBezTo>
                  <a:close/>
                  <a:moveTo>
                    <a:pt x="89" y="1285"/>
                  </a:moveTo>
                  <a:cubicBezTo>
                    <a:pt x="89" y="1285"/>
                    <a:pt x="89" y="1285"/>
                    <a:pt x="89" y="1285"/>
                  </a:cubicBezTo>
                  <a:cubicBezTo>
                    <a:pt x="89" y="1285"/>
                    <a:pt x="89" y="1285"/>
                    <a:pt x="89" y="1285"/>
                  </a:cubicBezTo>
                  <a:cubicBezTo>
                    <a:pt x="89" y="1285"/>
                    <a:pt x="89" y="1285"/>
                    <a:pt x="89" y="12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14644" y="228817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651" y="0"/>
                  </a:moveTo>
                  <a:cubicBezTo>
                    <a:pt x="646" y="6"/>
                    <a:pt x="149" y="650"/>
                    <a:pt x="0" y="1217"/>
                  </a:cubicBezTo>
                  <a:lnTo>
                    <a:pt x="55" y="1231"/>
                  </a:lnTo>
                  <a:cubicBezTo>
                    <a:pt x="200" y="676"/>
                    <a:pt x="689" y="41"/>
                    <a:pt x="694" y="34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06775" y="719301"/>
              <a:ext cx="165992" cy="160746"/>
            </a:xfrm>
            <a:custGeom>
              <a:rect b="b" l="l" r="r" t="t"/>
              <a:pathLst>
                <a:path extrusionOk="0" h="1287" w="1329">
                  <a:moveTo>
                    <a:pt x="497" y="1"/>
                  </a:moveTo>
                  <a:cubicBezTo>
                    <a:pt x="0" y="1"/>
                    <a:pt x="90" y="1286"/>
                    <a:pt x="89" y="1286"/>
                  </a:cubicBezTo>
                  <a:cubicBezTo>
                    <a:pt x="669" y="972"/>
                    <a:pt x="1329" y="430"/>
                    <a:pt x="735" y="79"/>
                  </a:cubicBezTo>
                  <a:cubicBezTo>
                    <a:pt x="644" y="25"/>
                    <a:pt x="565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14644" y="726795"/>
              <a:ext cx="86806" cy="154002"/>
            </a:xfrm>
            <a:custGeom>
              <a:rect b="b" l="l" r="r" t="t"/>
              <a:pathLst>
                <a:path extrusionOk="0" h="1233" w="695">
                  <a:moveTo>
                    <a:pt x="651" y="0"/>
                  </a:moveTo>
                  <a:cubicBezTo>
                    <a:pt x="646" y="7"/>
                    <a:pt x="149" y="651"/>
                    <a:pt x="0" y="1218"/>
                  </a:cubicBezTo>
                  <a:lnTo>
                    <a:pt x="55" y="1232"/>
                  </a:lnTo>
                  <a:cubicBezTo>
                    <a:pt x="200" y="677"/>
                    <a:pt x="689" y="41"/>
                    <a:pt x="694" y="35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32879" y="1172939"/>
              <a:ext cx="166117" cy="160621"/>
            </a:xfrm>
            <a:custGeom>
              <a:rect b="b" l="l" r="r" t="t"/>
              <a:pathLst>
                <a:path extrusionOk="0" h="1286" w="1330">
                  <a:moveTo>
                    <a:pt x="498" y="0"/>
                  </a:moveTo>
                  <a:cubicBezTo>
                    <a:pt x="0" y="0"/>
                    <a:pt x="90" y="1285"/>
                    <a:pt x="90" y="1285"/>
                  </a:cubicBezTo>
                  <a:cubicBezTo>
                    <a:pt x="670" y="972"/>
                    <a:pt x="1330" y="431"/>
                    <a:pt x="735" y="78"/>
                  </a:cubicBezTo>
                  <a:cubicBezTo>
                    <a:pt x="644" y="24"/>
                    <a:pt x="566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0623" y="1180558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651" y="1"/>
                  </a:moveTo>
                  <a:cubicBezTo>
                    <a:pt x="646" y="7"/>
                    <a:pt x="150" y="650"/>
                    <a:pt x="1" y="1218"/>
                  </a:cubicBezTo>
                  <a:lnTo>
                    <a:pt x="54" y="1232"/>
                  </a:lnTo>
                  <a:cubicBezTo>
                    <a:pt x="200" y="675"/>
                    <a:pt x="690" y="41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51000" y="0"/>
              <a:ext cx="14114" cy="679956"/>
            </a:xfrm>
            <a:custGeom>
              <a:rect b="b" l="l" r="r" t="t"/>
              <a:pathLst>
                <a:path extrusionOk="0" h="5444" w="113">
                  <a:moveTo>
                    <a:pt x="0" y="0"/>
                  </a:moveTo>
                  <a:lnTo>
                    <a:pt x="0" y="5444"/>
                  </a:lnTo>
                  <a:lnTo>
                    <a:pt x="113" y="544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87301" y="4996"/>
              <a:ext cx="157999" cy="152628"/>
            </a:xfrm>
            <a:custGeom>
              <a:rect b="b" l="l" r="r" t="t"/>
              <a:pathLst>
                <a:path extrusionOk="0" h="1222" w="1265">
                  <a:moveTo>
                    <a:pt x="791" y="1"/>
                  </a:moveTo>
                  <a:cubicBezTo>
                    <a:pt x="727" y="1"/>
                    <a:pt x="652" y="23"/>
                    <a:pt x="566" y="75"/>
                  </a:cubicBezTo>
                  <a:cubicBezTo>
                    <a:pt x="0" y="410"/>
                    <a:pt x="629" y="923"/>
                    <a:pt x="1179" y="1221"/>
                  </a:cubicBezTo>
                  <a:cubicBezTo>
                    <a:pt x="1179" y="1221"/>
                    <a:pt x="1264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55247" y="12240"/>
              <a:ext cx="82684" cy="146258"/>
            </a:xfrm>
            <a:custGeom>
              <a:rect b="b" l="l" r="r" t="t"/>
              <a:pathLst>
                <a:path extrusionOk="0" h="1171" w="662">
                  <a:moveTo>
                    <a:pt x="44" y="0"/>
                  </a:moveTo>
                  <a:lnTo>
                    <a:pt x="0" y="34"/>
                  </a:lnTo>
                  <a:cubicBezTo>
                    <a:pt x="5" y="39"/>
                    <a:pt x="469" y="644"/>
                    <a:pt x="608" y="1170"/>
                  </a:cubicBezTo>
                  <a:lnTo>
                    <a:pt x="662" y="1157"/>
                  </a:lnTo>
                  <a:cubicBezTo>
                    <a:pt x="521" y="618"/>
                    <a:pt x="49" y="6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7301" y="465129"/>
              <a:ext cx="157999" cy="152628"/>
            </a:xfrm>
            <a:custGeom>
              <a:rect b="b" l="l" r="r" t="t"/>
              <a:pathLst>
                <a:path extrusionOk="0" h="1222" w="1265">
                  <a:moveTo>
                    <a:pt x="791" y="1"/>
                  </a:moveTo>
                  <a:cubicBezTo>
                    <a:pt x="727" y="1"/>
                    <a:pt x="652" y="23"/>
                    <a:pt x="566" y="74"/>
                  </a:cubicBezTo>
                  <a:cubicBezTo>
                    <a:pt x="0" y="411"/>
                    <a:pt x="629" y="923"/>
                    <a:pt x="1179" y="1221"/>
                  </a:cubicBezTo>
                  <a:cubicBezTo>
                    <a:pt x="1179" y="1221"/>
                    <a:pt x="1264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55247" y="472248"/>
              <a:ext cx="82684" cy="146508"/>
            </a:xfrm>
            <a:custGeom>
              <a:rect b="b" l="l" r="r" t="t"/>
              <a:pathLst>
                <a:path extrusionOk="0" h="1173" w="662">
                  <a:moveTo>
                    <a:pt x="44" y="1"/>
                  </a:moveTo>
                  <a:lnTo>
                    <a:pt x="0" y="36"/>
                  </a:lnTo>
                  <a:cubicBezTo>
                    <a:pt x="5" y="41"/>
                    <a:pt x="469" y="645"/>
                    <a:pt x="608" y="1172"/>
                  </a:cubicBezTo>
                  <a:lnTo>
                    <a:pt x="662" y="1158"/>
                  </a:lnTo>
                  <a:cubicBezTo>
                    <a:pt x="521" y="619"/>
                    <a:pt x="49" y="7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7208" y="235062"/>
              <a:ext cx="157874" cy="152628"/>
            </a:xfrm>
            <a:custGeom>
              <a:rect b="b" l="l" r="r" t="t"/>
              <a:pathLst>
                <a:path extrusionOk="0" h="1222" w="1264">
                  <a:moveTo>
                    <a:pt x="473" y="1"/>
                  </a:moveTo>
                  <a:cubicBezTo>
                    <a:pt x="1" y="1"/>
                    <a:pt x="86" y="1221"/>
                    <a:pt x="85" y="1221"/>
                  </a:cubicBezTo>
                  <a:cubicBezTo>
                    <a:pt x="635" y="923"/>
                    <a:pt x="1263" y="410"/>
                    <a:pt x="698" y="74"/>
                  </a:cubicBezTo>
                  <a:cubicBezTo>
                    <a:pt x="611" y="23"/>
                    <a:pt x="537" y="1"/>
                    <a:pt x="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4577" y="242307"/>
              <a:ext cx="82684" cy="146383"/>
            </a:xfrm>
            <a:custGeom>
              <a:rect b="b" l="l" r="r" t="t"/>
              <a:pathLst>
                <a:path extrusionOk="0" h="1172" w="662">
                  <a:moveTo>
                    <a:pt x="618" y="0"/>
                  </a:moveTo>
                  <a:cubicBezTo>
                    <a:pt x="613" y="6"/>
                    <a:pt x="141" y="618"/>
                    <a:pt x="0" y="1157"/>
                  </a:cubicBezTo>
                  <a:lnTo>
                    <a:pt x="54" y="1171"/>
                  </a:lnTo>
                  <a:cubicBezTo>
                    <a:pt x="191" y="643"/>
                    <a:pt x="657" y="40"/>
                    <a:pt x="661" y="35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71938" y="666093"/>
              <a:ext cx="157999" cy="152503"/>
            </a:xfrm>
            <a:custGeom>
              <a:rect b="b" l="l" r="r" t="t"/>
              <a:pathLst>
                <a:path extrusionOk="0" h="1221" w="1265">
                  <a:moveTo>
                    <a:pt x="474" y="0"/>
                  </a:moveTo>
                  <a:cubicBezTo>
                    <a:pt x="1" y="0"/>
                    <a:pt x="86" y="1219"/>
                    <a:pt x="85" y="1220"/>
                  </a:cubicBezTo>
                  <a:lnTo>
                    <a:pt x="85" y="1220"/>
                  </a:lnTo>
                  <a:cubicBezTo>
                    <a:pt x="637" y="922"/>
                    <a:pt x="1265" y="409"/>
                    <a:pt x="699" y="74"/>
                  </a:cubicBezTo>
                  <a:cubicBezTo>
                    <a:pt x="613" y="23"/>
                    <a:pt x="538" y="0"/>
                    <a:pt x="474" y="0"/>
                  </a:cubicBezTo>
                  <a:close/>
                  <a:moveTo>
                    <a:pt x="85" y="1220"/>
                  </a:moveTo>
                  <a:cubicBezTo>
                    <a:pt x="85" y="1220"/>
                    <a:pt x="85" y="1220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79183" y="673213"/>
              <a:ext cx="82809" cy="146383"/>
            </a:xfrm>
            <a:custGeom>
              <a:rect b="b" l="l" r="r" t="t"/>
              <a:pathLst>
                <a:path extrusionOk="0" h="1172" w="663">
                  <a:moveTo>
                    <a:pt x="620" y="0"/>
                  </a:moveTo>
                  <a:cubicBezTo>
                    <a:pt x="614" y="6"/>
                    <a:pt x="142" y="618"/>
                    <a:pt x="1" y="1157"/>
                  </a:cubicBezTo>
                  <a:lnTo>
                    <a:pt x="55" y="1172"/>
                  </a:lnTo>
                  <a:cubicBezTo>
                    <a:pt x="194" y="644"/>
                    <a:pt x="658" y="40"/>
                    <a:pt x="663" y="35"/>
                  </a:cubicBezTo>
                  <a:lnTo>
                    <a:pt x="6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>
            <a:off x="8555075" y="0"/>
            <a:ext cx="251775" cy="1050244"/>
            <a:chOff x="8555075" y="0"/>
            <a:chExt cx="251775" cy="1050244"/>
          </a:xfrm>
        </p:grpSpPr>
        <p:sp>
          <p:nvSpPr>
            <p:cNvPr id="37" name="Google Shape;37;p2"/>
            <p:cNvSpPr/>
            <p:nvPr/>
          </p:nvSpPr>
          <p:spPr>
            <a:xfrm>
              <a:off x="8655253" y="0"/>
              <a:ext cx="16696" cy="973114"/>
            </a:xfrm>
            <a:custGeom>
              <a:rect b="b" l="l" r="r" t="t"/>
              <a:pathLst>
                <a:path extrusionOk="0" h="6586" w="113">
                  <a:moveTo>
                    <a:pt x="1" y="0"/>
                  </a:moveTo>
                  <a:lnTo>
                    <a:pt x="1" y="6585"/>
                  </a:lnTo>
                  <a:lnTo>
                    <a:pt x="112" y="658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610040" y="181591"/>
              <a:ext cx="196810" cy="190013"/>
            </a:xfrm>
            <a:custGeom>
              <a:rect b="b" l="l" r="r" t="t"/>
              <a:pathLst>
                <a:path extrusionOk="0" h="1286" w="1332">
                  <a:moveTo>
                    <a:pt x="833" y="1"/>
                  </a:moveTo>
                  <a:cubicBezTo>
                    <a:pt x="766" y="1"/>
                    <a:pt x="687" y="24"/>
                    <a:pt x="596" y="79"/>
                  </a:cubicBezTo>
                  <a:cubicBezTo>
                    <a:pt x="1" y="430"/>
                    <a:pt x="662" y="972"/>
                    <a:pt x="1242" y="1286"/>
                  </a:cubicBezTo>
                  <a:cubicBezTo>
                    <a:pt x="1242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694851" y="190457"/>
              <a:ext cx="102690" cy="182182"/>
            </a:xfrm>
            <a:custGeom>
              <a:rect b="b" l="l" r="r" t="t"/>
              <a:pathLst>
                <a:path extrusionOk="0" h="1233" w="695">
                  <a:moveTo>
                    <a:pt x="44" y="0"/>
                  </a:moveTo>
                  <a:lnTo>
                    <a:pt x="0" y="35"/>
                  </a:lnTo>
                  <a:cubicBezTo>
                    <a:pt x="6" y="41"/>
                    <a:pt x="495" y="677"/>
                    <a:pt x="640" y="1232"/>
                  </a:cubicBezTo>
                  <a:lnTo>
                    <a:pt x="695" y="1218"/>
                  </a:lnTo>
                  <a:cubicBezTo>
                    <a:pt x="545" y="651"/>
                    <a:pt x="49" y="7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579307" y="620277"/>
              <a:ext cx="196810" cy="190013"/>
            </a:xfrm>
            <a:custGeom>
              <a:rect b="b" l="l" r="r" t="t"/>
              <a:pathLst>
                <a:path extrusionOk="0" h="1286" w="1332">
                  <a:moveTo>
                    <a:pt x="833" y="1"/>
                  </a:moveTo>
                  <a:cubicBezTo>
                    <a:pt x="766" y="1"/>
                    <a:pt x="687" y="25"/>
                    <a:pt x="596" y="79"/>
                  </a:cubicBezTo>
                  <a:cubicBezTo>
                    <a:pt x="1" y="431"/>
                    <a:pt x="661" y="972"/>
                    <a:pt x="1241" y="1286"/>
                  </a:cubicBezTo>
                  <a:cubicBezTo>
                    <a:pt x="1241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663971" y="629438"/>
              <a:ext cx="102690" cy="182182"/>
            </a:xfrm>
            <a:custGeom>
              <a:rect b="b" l="l" r="r" t="t"/>
              <a:pathLst>
                <a:path extrusionOk="0" h="1233" w="695">
                  <a:moveTo>
                    <a:pt x="45" y="0"/>
                  </a:moveTo>
                  <a:lnTo>
                    <a:pt x="1" y="35"/>
                  </a:lnTo>
                  <a:cubicBezTo>
                    <a:pt x="6" y="41"/>
                    <a:pt x="496" y="677"/>
                    <a:pt x="641" y="1232"/>
                  </a:cubicBezTo>
                  <a:lnTo>
                    <a:pt x="695" y="1218"/>
                  </a:lnTo>
                  <a:cubicBezTo>
                    <a:pt x="546" y="651"/>
                    <a:pt x="50" y="6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585808" y="1773"/>
              <a:ext cx="196662" cy="190013"/>
            </a:xfrm>
            <a:custGeom>
              <a:rect b="b" l="l" r="r" t="t"/>
              <a:pathLst>
                <a:path extrusionOk="0" h="1286" w="1331">
                  <a:moveTo>
                    <a:pt x="498" y="0"/>
                  </a:moveTo>
                  <a:cubicBezTo>
                    <a:pt x="0" y="0"/>
                    <a:pt x="90" y="1285"/>
                    <a:pt x="90" y="1285"/>
                  </a:cubicBezTo>
                  <a:cubicBezTo>
                    <a:pt x="670" y="972"/>
                    <a:pt x="1331" y="431"/>
                    <a:pt x="735" y="78"/>
                  </a:cubicBezTo>
                  <a:cubicBezTo>
                    <a:pt x="644" y="24"/>
                    <a:pt x="566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595117" y="10786"/>
              <a:ext cx="102690" cy="182034"/>
            </a:xfrm>
            <a:custGeom>
              <a:rect b="b" l="l" r="r" t="t"/>
              <a:pathLst>
                <a:path extrusionOk="0" h="1232" w="695">
                  <a:moveTo>
                    <a:pt x="651" y="0"/>
                  </a:moveTo>
                  <a:cubicBezTo>
                    <a:pt x="646" y="7"/>
                    <a:pt x="150" y="650"/>
                    <a:pt x="1" y="1218"/>
                  </a:cubicBezTo>
                  <a:lnTo>
                    <a:pt x="54" y="1231"/>
                  </a:lnTo>
                  <a:cubicBezTo>
                    <a:pt x="199" y="675"/>
                    <a:pt x="690" y="41"/>
                    <a:pt x="695" y="35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555075" y="859345"/>
              <a:ext cx="196366" cy="190013"/>
            </a:xfrm>
            <a:custGeom>
              <a:rect b="b" l="l" r="r" t="t"/>
              <a:pathLst>
                <a:path extrusionOk="0" h="1286" w="1329">
                  <a:moveTo>
                    <a:pt x="497" y="0"/>
                  </a:moveTo>
                  <a:cubicBezTo>
                    <a:pt x="0" y="0"/>
                    <a:pt x="90" y="1286"/>
                    <a:pt x="89" y="1286"/>
                  </a:cubicBezTo>
                  <a:cubicBezTo>
                    <a:pt x="669" y="972"/>
                    <a:pt x="1329" y="430"/>
                    <a:pt x="735" y="78"/>
                  </a:cubicBezTo>
                  <a:cubicBezTo>
                    <a:pt x="643" y="24"/>
                    <a:pt x="565" y="0"/>
                    <a:pt x="4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564236" y="868062"/>
              <a:ext cx="102837" cy="182182"/>
            </a:xfrm>
            <a:custGeom>
              <a:rect b="b" l="l" r="r" t="t"/>
              <a:pathLst>
                <a:path extrusionOk="0" h="1233" w="696">
                  <a:moveTo>
                    <a:pt x="651" y="1"/>
                  </a:moveTo>
                  <a:cubicBezTo>
                    <a:pt x="647" y="8"/>
                    <a:pt x="150" y="652"/>
                    <a:pt x="1" y="1218"/>
                  </a:cubicBezTo>
                  <a:lnTo>
                    <a:pt x="55" y="1233"/>
                  </a:lnTo>
                  <a:cubicBezTo>
                    <a:pt x="200" y="677"/>
                    <a:pt x="690" y="42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555075" y="430411"/>
              <a:ext cx="196366" cy="190013"/>
            </a:xfrm>
            <a:custGeom>
              <a:rect b="b" l="l" r="r" t="t"/>
              <a:pathLst>
                <a:path extrusionOk="0" h="1286" w="1329">
                  <a:moveTo>
                    <a:pt x="498" y="1"/>
                  </a:moveTo>
                  <a:cubicBezTo>
                    <a:pt x="0" y="1"/>
                    <a:pt x="90" y="1285"/>
                    <a:pt x="89" y="1285"/>
                  </a:cubicBezTo>
                  <a:cubicBezTo>
                    <a:pt x="669" y="972"/>
                    <a:pt x="1329" y="431"/>
                    <a:pt x="735" y="78"/>
                  </a:cubicBezTo>
                  <a:cubicBezTo>
                    <a:pt x="644" y="24"/>
                    <a:pt x="565" y="1"/>
                    <a:pt x="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564236" y="439424"/>
              <a:ext cx="102837" cy="182182"/>
            </a:xfrm>
            <a:custGeom>
              <a:rect b="b" l="l" r="r" t="t"/>
              <a:pathLst>
                <a:path extrusionOk="0" h="1233" w="696">
                  <a:moveTo>
                    <a:pt x="651" y="1"/>
                  </a:moveTo>
                  <a:cubicBezTo>
                    <a:pt x="647" y="7"/>
                    <a:pt x="150" y="652"/>
                    <a:pt x="1" y="1218"/>
                  </a:cubicBezTo>
                  <a:lnTo>
                    <a:pt x="55" y="1233"/>
                  </a:lnTo>
                  <a:cubicBezTo>
                    <a:pt x="200" y="677"/>
                    <a:pt x="690" y="42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"/>
          <p:cNvSpPr txBox="1"/>
          <p:nvPr>
            <p:ph hasCustomPrompt="1" type="title"/>
          </p:nvPr>
        </p:nvSpPr>
        <p:spPr>
          <a:xfrm>
            <a:off x="4894900" y="1740650"/>
            <a:ext cx="3534000" cy="11913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98" name="Google Shape;198;p11"/>
          <p:cNvSpPr txBox="1"/>
          <p:nvPr>
            <p:ph idx="1" type="subTitle"/>
          </p:nvPr>
        </p:nvSpPr>
        <p:spPr>
          <a:xfrm>
            <a:off x="4894900" y="2965749"/>
            <a:ext cx="3534000" cy="4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9" name="Google Shape;199;p11"/>
          <p:cNvSpPr/>
          <p:nvPr/>
        </p:nvSpPr>
        <p:spPr>
          <a:xfrm flipH="1">
            <a:off x="1854162" y="33755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 flipH="1">
            <a:off x="5507705" y="5934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4" name="Google Shape;204;p13"/>
          <p:cNvSpPr txBox="1"/>
          <p:nvPr>
            <p:ph hasCustomPrompt="1" idx="2" type="title"/>
          </p:nvPr>
        </p:nvSpPr>
        <p:spPr>
          <a:xfrm>
            <a:off x="1657775" y="1443447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/>
          <p:nvPr>
            <p:ph hasCustomPrompt="1" idx="3" type="title"/>
          </p:nvPr>
        </p:nvSpPr>
        <p:spPr>
          <a:xfrm>
            <a:off x="1657775" y="3029303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13"/>
          <p:cNvSpPr txBox="1"/>
          <p:nvPr>
            <p:ph hasCustomPrompt="1" idx="4" type="title"/>
          </p:nvPr>
        </p:nvSpPr>
        <p:spPr>
          <a:xfrm>
            <a:off x="4204650" y="1443472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/>
          <p:nvPr>
            <p:ph hasCustomPrompt="1" idx="5" type="title"/>
          </p:nvPr>
        </p:nvSpPr>
        <p:spPr>
          <a:xfrm>
            <a:off x="4204650" y="3029303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/>
          <p:nvPr>
            <p:ph hasCustomPrompt="1" idx="6" type="title"/>
          </p:nvPr>
        </p:nvSpPr>
        <p:spPr>
          <a:xfrm>
            <a:off x="6751525" y="1443472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13"/>
          <p:cNvSpPr txBox="1"/>
          <p:nvPr>
            <p:ph hasCustomPrompt="1" idx="7" type="title"/>
          </p:nvPr>
        </p:nvSpPr>
        <p:spPr>
          <a:xfrm>
            <a:off x="6751525" y="3029304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13"/>
          <p:cNvSpPr txBox="1"/>
          <p:nvPr>
            <p:ph idx="1" type="subTitle"/>
          </p:nvPr>
        </p:nvSpPr>
        <p:spPr>
          <a:xfrm>
            <a:off x="872375" y="215240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1" name="Google Shape;211;p13"/>
          <p:cNvSpPr txBox="1"/>
          <p:nvPr>
            <p:ph idx="8" type="subTitle"/>
          </p:nvPr>
        </p:nvSpPr>
        <p:spPr>
          <a:xfrm>
            <a:off x="3419250" y="215250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2" name="Google Shape;212;p13"/>
          <p:cNvSpPr txBox="1"/>
          <p:nvPr>
            <p:ph idx="9" type="subTitle"/>
          </p:nvPr>
        </p:nvSpPr>
        <p:spPr>
          <a:xfrm>
            <a:off x="5966125" y="215250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3" name="Google Shape;213;p13"/>
          <p:cNvSpPr txBox="1"/>
          <p:nvPr>
            <p:ph idx="13" type="subTitle"/>
          </p:nvPr>
        </p:nvSpPr>
        <p:spPr>
          <a:xfrm>
            <a:off x="872375" y="37384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4" name="Google Shape;214;p13"/>
          <p:cNvSpPr txBox="1"/>
          <p:nvPr>
            <p:ph idx="14" type="subTitle"/>
          </p:nvPr>
        </p:nvSpPr>
        <p:spPr>
          <a:xfrm>
            <a:off x="3419250" y="37384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5" name="Google Shape;215;p13"/>
          <p:cNvSpPr txBox="1"/>
          <p:nvPr>
            <p:ph idx="15" type="subTitle"/>
          </p:nvPr>
        </p:nvSpPr>
        <p:spPr>
          <a:xfrm>
            <a:off x="5966125" y="37384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6" name="Google Shape;216;p13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3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" name="Google Shape;218;p13"/>
          <p:cNvGrpSpPr/>
          <p:nvPr/>
        </p:nvGrpSpPr>
        <p:grpSpPr>
          <a:xfrm>
            <a:off x="-36999" y="3649044"/>
            <a:ext cx="998998" cy="1494375"/>
            <a:chOff x="-37000" y="3551700"/>
            <a:chExt cx="1064122" cy="1591793"/>
          </a:xfrm>
        </p:grpSpPr>
        <p:sp>
          <p:nvSpPr>
            <p:cNvPr id="219" name="Google Shape;219;p13"/>
            <p:cNvSpPr/>
            <p:nvPr/>
          </p:nvSpPr>
          <p:spPr>
            <a:xfrm flipH="1">
              <a:off x="60305" y="3551700"/>
              <a:ext cx="816526" cy="692854"/>
            </a:xfrm>
            <a:custGeom>
              <a:rect b="b" l="l" r="r" t="t"/>
              <a:pathLst>
                <a:path extrusionOk="0" h="11115" w="13099">
                  <a:moveTo>
                    <a:pt x="5734" y="1"/>
                  </a:moveTo>
                  <a:cubicBezTo>
                    <a:pt x="4973" y="1"/>
                    <a:pt x="4188" y="196"/>
                    <a:pt x="3390" y="637"/>
                  </a:cubicBezTo>
                  <a:cubicBezTo>
                    <a:pt x="431" y="2269"/>
                    <a:pt x="0" y="4181"/>
                    <a:pt x="118" y="5621"/>
                  </a:cubicBezTo>
                  <a:cubicBezTo>
                    <a:pt x="383" y="8825"/>
                    <a:pt x="2733" y="11115"/>
                    <a:pt x="6217" y="11115"/>
                  </a:cubicBezTo>
                  <a:cubicBezTo>
                    <a:pt x="6631" y="11115"/>
                    <a:pt x="7062" y="11083"/>
                    <a:pt x="7507" y="11015"/>
                  </a:cubicBezTo>
                  <a:cubicBezTo>
                    <a:pt x="11691" y="10385"/>
                    <a:pt x="13098" y="5919"/>
                    <a:pt x="11117" y="3327"/>
                  </a:cubicBezTo>
                  <a:cubicBezTo>
                    <a:pt x="9671" y="1435"/>
                    <a:pt x="7794" y="1"/>
                    <a:pt x="57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 flipH="1">
              <a:off x="-8762" y="3664215"/>
              <a:ext cx="740353" cy="95871"/>
            </a:xfrm>
            <a:custGeom>
              <a:rect b="b" l="l" r="r" t="t"/>
              <a:pathLst>
                <a:path extrusionOk="0" h="1538" w="11877">
                  <a:moveTo>
                    <a:pt x="5964" y="0"/>
                  </a:moveTo>
                  <a:cubicBezTo>
                    <a:pt x="5047" y="0"/>
                    <a:pt x="4508" y="875"/>
                    <a:pt x="3353" y="875"/>
                  </a:cubicBezTo>
                  <a:cubicBezTo>
                    <a:pt x="3315" y="875"/>
                    <a:pt x="3276" y="874"/>
                    <a:pt x="3237" y="872"/>
                  </a:cubicBezTo>
                  <a:cubicBezTo>
                    <a:pt x="3166" y="869"/>
                    <a:pt x="3094" y="867"/>
                    <a:pt x="3022" y="867"/>
                  </a:cubicBezTo>
                  <a:cubicBezTo>
                    <a:pt x="1585" y="867"/>
                    <a:pt x="1" y="1537"/>
                    <a:pt x="1" y="1537"/>
                  </a:cubicBezTo>
                  <a:lnTo>
                    <a:pt x="11877" y="1537"/>
                  </a:lnTo>
                  <a:cubicBezTo>
                    <a:pt x="11747" y="245"/>
                    <a:pt x="7993" y="688"/>
                    <a:pt x="6602" y="133"/>
                  </a:cubicBezTo>
                  <a:cubicBezTo>
                    <a:pt x="6366" y="39"/>
                    <a:pt x="6157" y="0"/>
                    <a:pt x="59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 flipH="1">
              <a:off x="448840" y="3821861"/>
              <a:ext cx="544185" cy="70127"/>
            </a:xfrm>
            <a:custGeom>
              <a:rect b="b" l="l" r="r" t="t"/>
              <a:pathLst>
                <a:path extrusionOk="0" h="1125" w="8730">
                  <a:moveTo>
                    <a:pt x="3132" y="1"/>
                  </a:moveTo>
                  <a:cubicBezTo>
                    <a:pt x="1983" y="1"/>
                    <a:pt x="1922" y="579"/>
                    <a:pt x="1190" y="579"/>
                  </a:cubicBezTo>
                  <a:cubicBezTo>
                    <a:pt x="1119" y="579"/>
                    <a:pt x="1043" y="574"/>
                    <a:pt x="958" y="562"/>
                  </a:cubicBezTo>
                  <a:cubicBezTo>
                    <a:pt x="872" y="550"/>
                    <a:pt x="794" y="545"/>
                    <a:pt x="722" y="545"/>
                  </a:cubicBezTo>
                  <a:cubicBezTo>
                    <a:pt x="0" y="545"/>
                    <a:pt x="23" y="1112"/>
                    <a:pt x="23" y="1112"/>
                  </a:cubicBezTo>
                  <a:cubicBezTo>
                    <a:pt x="51" y="1121"/>
                    <a:pt x="1028" y="1124"/>
                    <a:pt x="2318" y="1124"/>
                  </a:cubicBezTo>
                  <a:cubicBezTo>
                    <a:pt x="4897" y="1124"/>
                    <a:pt x="8730" y="1112"/>
                    <a:pt x="8730" y="1112"/>
                  </a:cubicBezTo>
                  <a:cubicBezTo>
                    <a:pt x="8730" y="1112"/>
                    <a:pt x="7947" y="633"/>
                    <a:pt x="6749" y="633"/>
                  </a:cubicBezTo>
                  <a:cubicBezTo>
                    <a:pt x="6445" y="633"/>
                    <a:pt x="6114" y="664"/>
                    <a:pt x="5763" y="741"/>
                  </a:cubicBezTo>
                  <a:cubicBezTo>
                    <a:pt x="5511" y="797"/>
                    <a:pt x="5303" y="820"/>
                    <a:pt x="5128" y="820"/>
                  </a:cubicBezTo>
                  <a:cubicBezTo>
                    <a:pt x="4099" y="820"/>
                    <a:pt x="4209" y="1"/>
                    <a:pt x="3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 flipH="1">
              <a:off x="79877" y="3560240"/>
              <a:ext cx="361730" cy="46564"/>
            </a:xfrm>
            <a:custGeom>
              <a:rect b="b" l="l" r="r" t="t"/>
              <a:pathLst>
                <a:path extrusionOk="0" h="747" w="5803">
                  <a:moveTo>
                    <a:pt x="2082" y="1"/>
                  </a:moveTo>
                  <a:cubicBezTo>
                    <a:pt x="1318" y="1"/>
                    <a:pt x="1277" y="385"/>
                    <a:pt x="793" y="385"/>
                  </a:cubicBezTo>
                  <a:cubicBezTo>
                    <a:pt x="745" y="385"/>
                    <a:pt x="694" y="381"/>
                    <a:pt x="637" y="373"/>
                  </a:cubicBezTo>
                  <a:cubicBezTo>
                    <a:pt x="579" y="365"/>
                    <a:pt x="527" y="362"/>
                    <a:pt x="480" y="362"/>
                  </a:cubicBezTo>
                  <a:cubicBezTo>
                    <a:pt x="0" y="362"/>
                    <a:pt x="17" y="738"/>
                    <a:pt x="17" y="738"/>
                  </a:cubicBezTo>
                  <a:cubicBezTo>
                    <a:pt x="35" y="745"/>
                    <a:pt x="684" y="747"/>
                    <a:pt x="1541" y="747"/>
                  </a:cubicBezTo>
                  <a:cubicBezTo>
                    <a:pt x="3256" y="747"/>
                    <a:pt x="5802" y="738"/>
                    <a:pt x="5802" y="738"/>
                  </a:cubicBezTo>
                  <a:cubicBezTo>
                    <a:pt x="5802" y="738"/>
                    <a:pt x="5282" y="421"/>
                    <a:pt x="4487" y="421"/>
                  </a:cubicBezTo>
                  <a:cubicBezTo>
                    <a:pt x="4285" y="421"/>
                    <a:pt x="4065" y="442"/>
                    <a:pt x="3831" y="494"/>
                  </a:cubicBezTo>
                  <a:cubicBezTo>
                    <a:pt x="3664" y="530"/>
                    <a:pt x="3526" y="546"/>
                    <a:pt x="3410" y="546"/>
                  </a:cubicBezTo>
                  <a:cubicBezTo>
                    <a:pt x="2725" y="546"/>
                    <a:pt x="2798" y="1"/>
                    <a:pt x="20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 flipH="1">
              <a:off x="-37000" y="4031557"/>
              <a:ext cx="780497" cy="1108129"/>
            </a:xfrm>
            <a:custGeom>
              <a:rect b="b" l="l" r="r" t="t"/>
              <a:pathLst>
                <a:path extrusionOk="0" h="17777" w="12521">
                  <a:moveTo>
                    <a:pt x="6049" y="1"/>
                  </a:moveTo>
                  <a:cubicBezTo>
                    <a:pt x="5763" y="1"/>
                    <a:pt x="5360" y="55"/>
                    <a:pt x="5044" y="307"/>
                  </a:cubicBezTo>
                  <a:cubicBezTo>
                    <a:pt x="4490" y="746"/>
                    <a:pt x="3451" y="1249"/>
                    <a:pt x="3451" y="1249"/>
                  </a:cubicBezTo>
                  <a:cubicBezTo>
                    <a:pt x="3451" y="1249"/>
                    <a:pt x="3905" y="1851"/>
                    <a:pt x="3612" y="2158"/>
                  </a:cubicBezTo>
                  <a:cubicBezTo>
                    <a:pt x="3554" y="2220"/>
                    <a:pt x="3492" y="2244"/>
                    <a:pt x="3432" y="2244"/>
                  </a:cubicBezTo>
                  <a:cubicBezTo>
                    <a:pt x="3191" y="2244"/>
                    <a:pt x="2962" y="1851"/>
                    <a:pt x="2962" y="1851"/>
                  </a:cubicBezTo>
                  <a:lnTo>
                    <a:pt x="2637" y="2158"/>
                  </a:lnTo>
                  <a:lnTo>
                    <a:pt x="4247" y="4484"/>
                  </a:lnTo>
                  <a:lnTo>
                    <a:pt x="1858" y="3217"/>
                  </a:lnTo>
                  <a:lnTo>
                    <a:pt x="1678" y="3542"/>
                  </a:lnTo>
                  <a:cubicBezTo>
                    <a:pt x="1678" y="3542"/>
                    <a:pt x="2638" y="4256"/>
                    <a:pt x="2313" y="5004"/>
                  </a:cubicBezTo>
                  <a:cubicBezTo>
                    <a:pt x="2187" y="5295"/>
                    <a:pt x="1966" y="5384"/>
                    <a:pt x="1744" y="5384"/>
                  </a:cubicBezTo>
                  <a:cubicBezTo>
                    <a:pt x="1395" y="5384"/>
                    <a:pt x="1043" y="5165"/>
                    <a:pt x="1043" y="5165"/>
                  </a:cubicBezTo>
                  <a:cubicBezTo>
                    <a:pt x="0" y="7698"/>
                    <a:pt x="135" y="17777"/>
                    <a:pt x="135" y="17777"/>
                  </a:cubicBezTo>
                  <a:lnTo>
                    <a:pt x="11902" y="17777"/>
                  </a:lnTo>
                  <a:cubicBezTo>
                    <a:pt x="12520" y="11276"/>
                    <a:pt x="11090" y="6787"/>
                    <a:pt x="11090" y="6787"/>
                  </a:cubicBezTo>
                  <a:lnTo>
                    <a:pt x="9431" y="8849"/>
                  </a:lnTo>
                  <a:lnTo>
                    <a:pt x="10861" y="6154"/>
                  </a:lnTo>
                  <a:lnTo>
                    <a:pt x="10602" y="5328"/>
                  </a:lnTo>
                  <a:lnTo>
                    <a:pt x="9919" y="5718"/>
                  </a:lnTo>
                  <a:lnTo>
                    <a:pt x="10342" y="5003"/>
                  </a:lnTo>
                  <a:lnTo>
                    <a:pt x="9838" y="3800"/>
                  </a:lnTo>
                  <a:cubicBezTo>
                    <a:pt x="9720" y="3879"/>
                    <a:pt x="9626" y="3913"/>
                    <a:pt x="9551" y="3913"/>
                  </a:cubicBezTo>
                  <a:cubicBezTo>
                    <a:pt x="9104" y="3913"/>
                    <a:pt x="9366" y="2692"/>
                    <a:pt x="9366" y="2692"/>
                  </a:cubicBezTo>
                  <a:cubicBezTo>
                    <a:pt x="9268" y="1973"/>
                    <a:pt x="7451" y="174"/>
                    <a:pt x="7451" y="174"/>
                  </a:cubicBezTo>
                  <a:lnTo>
                    <a:pt x="6938" y="1624"/>
                  </a:lnTo>
                  <a:cubicBezTo>
                    <a:pt x="7201" y="2110"/>
                    <a:pt x="6942" y="2162"/>
                    <a:pt x="6820" y="2162"/>
                  </a:cubicBezTo>
                  <a:cubicBezTo>
                    <a:pt x="6787" y="2162"/>
                    <a:pt x="6764" y="2158"/>
                    <a:pt x="6764" y="2158"/>
                  </a:cubicBezTo>
                  <a:lnTo>
                    <a:pt x="6408" y="3996"/>
                  </a:lnTo>
                  <a:lnTo>
                    <a:pt x="6408" y="31"/>
                  </a:lnTo>
                  <a:cubicBezTo>
                    <a:pt x="6408" y="31"/>
                    <a:pt x="6261" y="1"/>
                    <a:pt x="6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 flipH="1">
              <a:off x="342432" y="4033427"/>
              <a:ext cx="64205" cy="1106509"/>
            </a:xfrm>
            <a:custGeom>
              <a:rect b="b" l="l" r="r" t="t"/>
              <a:pathLst>
                <a:path extrusionOk="0" h="17751" w="1030">
                  <a:moveTo>
                    <a:pt x="971" y="1"/>
                  </a:moveTo>
                  <a:lnTo>
                    <a:pt x="1" y="17748"/>
                  </a:lnTo>
                  <a:lnTo>
                    <a:pt x="60" y="17751"/>
                  </a:lnTo>
                  <a:lnTo>
                    <a:pt x="1030" y="4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 flipH="1">
              <a:off x="230914" y="4091087"/>
              <a:ext cx="46689" cy="86022"/>
            </a:xfrm>
            <a:custGeom>
              <a:rect b="b" l="l" r="r" t="t"/>
              <a:pathLst>
                <a:path extrusionOk="0" h="1380" w="749">
                  <a:moveTo>
                    <a:pt x="696" y="0"/>
                  </a:moveTo>
                  <a:lnTo>
                    <a:pt x="1" y="1353"/>
                  </a:lnTo>
                  <a:lnTo>
                    <a:pt x="53" y="1379"/>
                  </a:lnTo>
                  <a:lnTo>
                    <a:pt x="748" y="27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 flipH="1">
              <a:off x="176246" y="4159593"/>
              <a:ext cx="159952" cy="185509"/>
            </a:xfrm>
            <a:custGeom>
              <a:rect b="b" l="l" r="r" t="t"/>
              <a:pathLst>
                <a:path extrusionOk="0" h="2976" w="2566">
                  <a:moveTo>
                    <a:pt x="2520" y="1"/>
                  </a:moveTo>
                  <a:lnTo>
                    <a:pt x="1" y="2937"/>
                  </a:lnTo>
                  <a:lnTo>
                    <a:pt x="45" y="2976"/>
                  </a:lnTo>
                  <a:lnTo>
                    <a:pt x="2566" y="40"/>
                  </a:lnTo>
                  <a:lnTo>
                    <a:pt x="25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 flipH="1">
              <a:off x="396913" y="4042341"/>
              <a:ext cx="3678" cy="118000"/>
            </a:xfrm>
            <a:custGeom>
              <a:rect b="b" l="l" r="r" t="t"/>
              <a:pathLst>
                <a:path extrusionOk="0" h="1893" w="59">
                  <a:moveTo>
                    <a:pt x="0" y="1"/>
                  </a:moveTo>
                  <a:lnTo>
                    <a:pt x="0" y="1893"/>
                  </a:lnTo>
                  <a:lnTo>
                    <a:pt x="59" y="1893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 flipH="1">
              <a:off x="116467" y="4296918"/>
              <a:ext cx="70937" cy="76672"/>
            </a:xfrm>
            <a:custGeom>
              <a:rect b="b" l="l" r="r" t="t"/>
              <a:pathLst>
                <a:path extrusionOk="0" h="1230" w="1138">
                  <a:moveTo>
                    <a:pt x="1094" y="0"/>
                  </a:moveTo>
                  <a:lnTo>
                    <a:pt x="1" y="1189"/>
                  </a:lnTo>
                  <a:lnTo>
                    <a:pt x="45" y="1229"/>
                  </a:lnTo>
                  <a:lnTo>
                    <a:pt x="1137" y="41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 flipH="1">
              <a:off x="65914" y="4413422"/>
              <a:ext cx="279759" cy="186506"/>
            </a:xfrm>
            <a:custGeom>
              <a:rect b="b" l="l" r="r" t="t"/>
              <a:pathLst>
                <a:path extrusionOk="0" h="2992" w="4488">
                  <a:moveTo>
                    <a:pt x="4456" y="0"/>
                  </a:moveTo>
                  <a:lnTo>
                    <a:pt x="1" y="2942"/>
                  </a:lnTo>
                  <a:lnTo>
                    <a:pt x="34" y="2992"/>
                  </a:lnTo>
                  <a:lnTo>
                    <a:pt x="4488" y="49"/>
                  </a:lnTo>
                  <a:lnTo>
                    <a:pt x="44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 flipH="1">
              <a:off x="373539" y="4180912"/>
              <a:ext cx="622851" cy="947804"/>
            </a:xfrm>
            <a:custGeom>
              <a:rect b="b" l="l" r="r" t="t"/>
              <a:pathLst>
                <a:path extrusionOk="0" h="15205" w="9992">
                  <a:moveTo>
                    <a:pt x="0" y="1"/>
                  </a:moveTo>
                  <a:lnTo>
                    <a:pt x="0" y="1"/>
                  </a:lnTo>
                  <a:cubicBezTo>
                    <a:pt x="4" y="824"/>
                    <a:pt x="84" y="1899"/>
                    <a:pt x="164" y="3260"/>
                  </a:cubicBezTo>
                  <a:cubicBezTo>
                    <a:pt x="382" y="6948"/>
                    <a:pt x="3952" y="13230"/>
                    <a:pt x="5680" y="14686"/>
                  </a:cubicBezTo>
                  <a:cubicBezTo>
                    <a:pt x="6099" y="15039"/>
                    <a:pt x="6574" y="15204"/>
                    <a:pt x="7047" y="15204"/>
                  </a:cubicBezTo>
                  <a:cubicBezTo>
                    <a:pt x="8527" y="15204"/>
                    <a:pt x="9991" y="13587"/>
                    <a:pt x="9687" y="11010"/>
                  </a:cubicBezTo>
                  <a:cubicBezTo>
                    <a:pt x="9511" y="9527"/>
                    <a:pt x="8145" y="6807"/>
                    <a:pt x="6525" y="4226"/>
                  </a:cubicBezTo>
                  <a:cubicBezTo>
                    <a:pt x="6205" y="4795"/>
                    <a:pt x="5796" y="5034"/>
                    <a:pt x="5334" y="5034"/>
                  </a:cubicBezTo>
                  <a:cubicBezTo>
                    <a:pt x="3694" y="5034"/>
                    <a:pt x="1388" y="201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 flipH="1">
              <a:off x="589592" y="4047328"/>
              <a:ext cx="407172" cy="447441"/>
            </a:xfrm>
            <a:custGeom>
              <a:rect b="b" l="l" r="r" t="t"/>
              <a:pathLst>
                <a:path extrusionOk="0" h="7178" w="6532">
                  <a:moveTo>
                    <a:pt x="1044" y="0"/>
                  </a:moveTo>
                  <a:cubicBezTo>
                    <a:pt x="1032" y="0"/>
                    <a:pt x="1020" y="1"/>
                    <a:pt x="1009" y="2"/>
                  </a:cubicBezTo>
                  <a:cubicBezTo>
                    <a:pt x="211" y="70"/>
                    <a:pt x="0" y="735"/>
                    <a:pt x="6" y="2144"/>
                  </a:cubicBezTo>
                  <a:cubicBezTo>
                    <a:pt x="1394" y="4153"/>
                    <a:pt x="3700" y="7177"/>
                    <a:pt x="5340" y="7177"/>
                  </a:cubicBezTo>
                  <a:cubicBezTo>
                    <a:pt x="5802" y="7177"/>
                    <a:pt x="6211" y="6938"/>
                    <a:pt x="6531" y="6369"/>
                  </a:cubicBezTo>
                  <a:cubicBezTo>
                    <a:pt x="4466" y="3073"/>
                    <a:pt x="1987" y="0"/>
                    <a:pt x="10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flipH="1">
              <a:off x="470096" y="4051753"/>
              <a:ext cx="443701" cy="1047727"/>
            </a:xfrm>
            <a:custGeom>
              <a:rect b="b" l="l" r="r" t="t"/>
              <a:pathLst>
                <a:path extrusionOk="0" h="16808" w="7118">
                  <a:moveTo>
                    <a:pt x="56" y="1"/>
                  </a:moveTo>
                  <a:lnTo>
                    <a:pt x="1" y="23"/>
                  </a:lnTo>
                  <a:cubicBezTo>
                    <a:pt x="48" y="142"/>
                    <a:pt x="4792" y="11928"/>
                    <a:pt x="7063" y="16807"/>
                  </a:cubicBezTo>
                  <a:lnTo>
                    <a:pt x="7117" y="16782"/>
                  </a:lnTo>
                  <a:cubicBezTo>
                    <a:pt x="4846" y="11905"/>
                    <a:pt x="104" y="119"/>
                    <a:pt x="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flipH="1">
              <a:off x="870661" y="4088843"/>
              <a:ext cx="126415" cy="175286"/>
            </a:xfrm>
            <a:custGeom>
              <a:rect b="b" l="l" r="r" t="t"/>
              <a:pathLst>
                <a:path extrusionOk="0" h="2812" w="2028">
                  <a:moveTo>
                    <a:pt x="186" y="0"/>
                  </a:moveTo>
                  <a:lnTo>
                    <a:pt x="144" y="42"/>
                  </a:lnTo>
                  <a:cubicBezTo>
                    <a:pt x="163" y="62"/>
                    <a:pt x="1958" y="1882"/>
                    <a:pt x="1641" y="2560"/>
                  </a:cubicBezTo>
                  <a:cubicBezTo>
                    <a:pt x="1591" y="2666"/>
                    <a:pt x="1517" y="2726"/>
                    <a:pt x="1414" y="2746"/>
                  </a:cubicBezTo>
                  <a:cubicBezTo>
                    <a:pt x="1391" y="2750"/>
                    <a:pt x="1368" y="2752"/>
                    <a:pt x="1343" y="2752"/>
                  </a:cubicBezTo>
                  <a:cubicBezTo>
                    <a:pt x="854" y="2752"/>
                    <a:pt x="51" y="1969"/>
                    <a:pt x="42" y="1960"/>
                  </a:cubicBezTo>
                  <a:lnTo>
                    <a:pt x="1" y="2002"/>
                  </a:lnTo>
                  <a:cubicBezTo>
                    <a:pt x="37" y="2037"/>
                    <a:pt x="832" y="2812"/>
                    <a:pt x="1346" y="2812"/>
                  </a:cubicBezTo>
                  <a:cubicBezTo>
                    <a:pt x="1373" y="2812"/>
                    <a:pt x="1400" y="2810"/>
                    <a:pt x="1425" y="2804"/>
                  </a:cubicBezTo>
                  <a:cubicBezTo>
                    <a:pt x="1547" y="2782"/>
                    <a:pt x="1637" y="2709"/>
                    <a:pt x="1696" y="2584"/>
                  </a:cubicBezTo>
                  <a:cubicBezTo>
                    <a:pt x="2028" y="1868"/>
                    <a:pt x="262" y="76"/>
                    <a:pt x="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flipH="1">
              <a:off x="554995" y="4391169"/>
              <a:ext cx="109336" cy="175535"/>
            </a:xfrm>
            <a:custGeom>
              <a:rect b="b" l="l" r="r" t="t"/>
              <a:pathLst>
                <a:path extrusionOk="0" h="2816" w="1754">
                  <a:moveTo>
                    <a:pt x="631" y="0"/>
                  </a:moveTo>
                  <a:cubicBezTo>
                    <a:pt x="603" y="93"/>
                    <a:pt x="0" y="2273"/>
                    <a:pt x="444" y="2721"/>
                  </a:cubicBezTo>
                  <a:cubicBezTo>
                    <a:pt x="504" y="2784"/>
                    <a:pt x="576" y="2816"/>
                    <a:pt x="658" y="2816"/>
                  </a:cubicBezTo>
                  <a:cubicBezTo>
                    <a:pt x="672" y="2816"/>
                    <a:pt x="685" y="2814"/>
                    <a:pt x="703" y="2810"/>
                  </a:cubicBezTo>
                  <a:cubicBezTo>
                    <a:pt x="1157" y="2752"/>
                    <a:pt x="1729" y="1768"/>
                    <a:pt x="1754" y="1725"/>
                  </a:cubicBezTo>
                  <a:lnTo>
                    <a:pt x="1702" y="1696"/>
                  </a:lnTo>
                  <a:cubicBezTo>
                    <a:pt x="1696" y="1706"/>
                    <a:pt x="1120" y="2697"/>
                    <a:pt x="695" y="2752"/>
                  </a:cubicBezTo>
                  <a:cubicBezTo>
                    <a:pt x="683" y="2754"/>
                    <a:pt x="671" y="2754"/>
                    <a:pt x="660" y="2754"/>
                  </a:cubicBezTo>
                  <a:cubicBezTo>
                    <a:pt x="594" y="2754"/>
                    <a:pt x="538" y="2729"/>
                    <a:pt x="488" y="2679"/>
                  </a:cubicBezTo>
                  <a:cubicBezTo>
                    <a:pt x="68" y="2254"/>
                    <a:pt x="682" y="37"/>
                    <a:pt x="688" y="16"/>
                  </a:cubicBezTo>
                  <a:lnTo>
                    <a:pt x="6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flipH="1">
              <a:off x="794550" y="4488536"/>
              <a:ext cx="175161" cy="146737"/>
            </a:xfrm>
            <a:custGeom>
              <a:rect b="b" l="l" r="r" t="t"/>
              <a:pathLst>
                <a:path extrusionOk="0" h="2354" w="2810">
                  <a:moveTo>
                    <a:pt x="29" y="0"/>
                  </a:moveTo>
                  <a:lnTo>
                    <a:pt x="0" y="52"/>
                  </a:lnTo>
                  <a:cubicBezTo>
                    <a:pt x="951" y="579"/>
                    <a:pt x="2748" y="1698"/>
                    <a:pt x="2739" y="2148"/>
                  </a:cubicBezTo>
                  <a:cubicBezTo>
                    <a:pt x="2738" y="2197"/>
                    <a:pt x="2718" y="2233"/>
                    <a:pt x="2679" y="2258"/>
                  </a:cubicBezTo>
                  <a:cubicBezTo>
                    <a:pt x="2635" y="2285"/>
                    <a:pt x="2571" y="2297"/>
                    <a:pt x="2492" y="2297"/>
                  </a:cubicBezTo>
                  <a:cubicBezTo>
                    <a:pt x="1914" y="2297"/>
                    <a:pt x="550" y="1652"/>
                    <a:pt x="534" y="1645"/>
                  </a:cubicBezTo>
                  <a:lnTo>
                    <a:pt x="508" y="1698"/>
                  </a:lnTo>
                  <a:cubicBezTo>
                    <a:pt x="573" y="1729"/>
                    <a:pt x="1892" y="2353"/>
                    <a:pt x="2496" y="2353"/>
                  </a:cubicBezTo>
                  <a:cubicBezTo>
                    <a:pt x="2585" y="2353"/>
                    <a:pt x="2661" y="2340"/>
                    <a:pt x="2710" y="2310"/>
                  </a:cubicBezTo>
                  <a:cubicBezTo>
                    <a:pt x="2766" y="2275"/>
                    <a:pt x="2796" y="2222"/>
                    <a:pt x="2797" y="2151"/>
                  </a:cubicBezTo>
                  <a:cubicBezTo>
                    <a:pt x="2810" y="1551"/>
                    <a:pt x="142" y="63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flipH="1">
              <a:off x="557552" y="4846091"/>
              <a:ext cx="262991" cy="282876"/>
            </a:xfrm>
            <a:custGeom>
              <a:rect b="b" l="l" r="r" t="t"/>
              <a:pathLst>
                <a:path extrusionOk="0" h="4538" w="4219">
                  <a:moveTo>
                    <a:pt x="22" y="1"/>
                  </a:moveTo>
                  <a:lnTo>
                    <a:pt x="0" y="56"/>
                  </a:lnTo>
                  <a:cubicBezTo>
                    <a:pt x="38" y="72"/>
                    <a:pt x="3823" y="1588"/>
                    <a:pt x="4160" y="4537"/>
                  </a:cubicBezTo>
                  <a:lnTo>
                    <a:pt x="4219" y="4529"/>
                  </a:lnTo>
                  <a:cubicBezTo>
                    <a:pt x="3878" y="1545"/>
                    <a:pt x="60" y="16"/>
                    <a:pt x="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 flipH="1">
              <a:off x="453016" y="4383003"/>
              <a:ext cx="450994" cy="756685"/>
            </a:xfrm>
            <a:custGeom>
              <a:rect b="b" l="l" r="r" t="t"/>
              <a:pathLst>
                <a:path extrusionOk="0" h="12139" w="7235">
                  <a:moveTo>
                    <a:pt x="1525" y="0"/>
                  </a:moveTo>
                  <a:cubicBezTo>
                    <a:pt x="1384" y="0"/>
                    <a:pt x="1237" y="27"/>
                    <a:pt x="1078" y="76"/>
                  </a:cubicBezTo>
                  <a:cubicBezTo>
                    <a:pt x="0" y="406"/>
                    <a:pt x="863" y="2081"/>
                    <a:pt x="1758" y="4155"/>
                  </a:cubicBezTo>
                  <a:cubicBezTo>
                    <a:pt x="2550" y="5987"/>
                    <a:pt x="4369" y="12139"/>
                    <a:pt x="4369" y="12139"/>
                  </a:cubicBezTo>
                  <a:lnTo>
                    <a:pt x="7235" y="12139"/>
                  </a:lnTo>
                  <a:cubicBezTo>
                    <a:pt x="7235" y="12139"/>
                    <a:pt x="6137" y="5826"/>
                    <a:pt x="3480" y="1787"/>
                  </a:cubicBezTo>
                  <a:cubicBezTo>
                    <a:pt x="2619" y="476"/>
                    <a:pt x="2122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 flipH="1">
              <a:off x="509429" y="4386431"/>
              <a:ext cx="328817" cy="753817"/>
            </a:xfrm>
            <a:custGeom>
              <a:rect b="b" l="l" r="r" t="t"/>
              <a:pathLst>
                <a:path extrusionOk="0" h="12093" w="5275">
                  <a:moveTo>
                    <a:pt x="46" y="0"/>
                  </a:moveTo>
                  <a:lnTo>
                    <a:pt x="0" y="40"/>
                  </a:lnTo>
                  <a:cubicBezTo>
                    <a:pt x="17" y="59"/>
                    <a:pt x="1611" y="1886"/>
                    <a:pt x="3151" y="6063"/>
                  </a:cubicBezTo>
                  <a:cubicBezTo>
                    <a:pt x="4693" y="10242"/>
                    <a:pt x="5212" y="12074"/>
                    <a:pt x="5217" y="12092"/>
                  </a:cubicBezTo>
                  <a:lnTo>
                    <a:pt x="5275" y="12076"/>
                  </a:lnTo>
                  <a:cubicBezTo>
                    <a:pt x="5270" y="12057"/>
                    <a:pt x="4751" y="10222"/>
                    <a:pt x="3208" y="6041"/>
                  </a:cubicBezTo>
                  <a:cubicBezTo>
                    <a:pt x="1663" y="1855"/>
                    <a:pt x="61" y="19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 flipH="1">
              <a:off x="327534" y="4527371"/>
              <a:ext cx="236935" cy="612317"/>
            </a:xfrm>
            <a:custGeom>
              <a:rect b="b" l="l" r="r" t="t"/>
              <a:pathLst>
                <a:path extrusionOk="0" h="9823" w="3801">
                  <a:moveTo>
                    <a:pt x="2918" y="1"/>
                  </a:moveTo>
                  <a:cubicBezTo>
                    <a:pt x="2642" y="1"/>
                    <a:pt x="2274" y="172"/>
                    <a:pt x="1788" y="567"/>
                  </a:cubicBezTo>
                  <a:cubicBezTo>
                    <a:pt x="1" y="2022"/>
                    <a:pt x="1330" y="9823"/>
                    <a:pt x="1330" y="9823"/>
                  </a:cubicBezTo>
                  <a:lnTo>
                    <a:pt x="3801" y="9823"/>
                  </a:lnTo>
                  <a:cubicBezTo>
                    <a:pt x="3801" y="9823"/>
                    <a:pt x="3450" y="4621"/>
                    <a:pt x="3610" y="2659"/>
                  </a:cubicBezTo>
                  <a:cubicBezTo>
                    <a:pt x="3726" y="1229"/>
                    <a:pt x="3655" y="1"/>
                    <a:pt x="2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 flipH="1">
              <a:off x="379958" y="4526312"/>
              <a:ext cx="74802" cy="613626"/>
            </a:xfrm>
            <a:custGeom>
              <a:rect b="b" l="l" r="r" t="t"/>
              <a:pathLst>
                <a:path extrusionOk="0" h="9844" w="1200">
                  <a:moveTo>
                    <a:pt x="1154" y="0"/>
                  </a:moveTo>
                  <a:cubicBezTo>
                    <a:pt x="1120" y="38"/>
                    <a:pt x="303" y="1005"/>
                    <a:pt x="143" y="5066"/>
                  </a:cubicBezTo>
                  <a:cubicBezTo>
                    <a:pt x="0" y="8673"/>
                    <a:pt x="141" y="9833"/>
                    <a:pt x="143" y="9844"/>
                  </a:cubicBezTo>
                  <a:lnTo>
                    <a:pt x="203" y="9839"/>
                  </a:lnTo>
                  <a:cubicBezTo>
                    <a:pt x="202" y="9828"/>
                    <a:pt x="62" y="8671"/>
                    <a:pt x="203" y="5070"/>
                  </a:cubicBezTo>
                  <a:cubicBezTo>
                    <a:pt x="361" y="1037"/>
                    <a:pt x="1190" y="48"/>
                    <a:pt x="1199" y="39"/>
                  </a:cubicBezTo>
                  <a:lnTo>
                    <a:pt x="11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 flipH="1">
              <a:off x="608916" y="4616074"/>
              <a:ext cx="418206" cy="523739"/>
            </a:xfrm>
            <a:custGeom>
              <a:rect b="b" l="l" r="r" t="t"/>
              <a:pathLst>
                <a:path extrusionOk="0" h="8402" w="6709">
                  <a:moveTo>
                    <a:pt x="1372" y="0"/>
                  </a:moveTo>
                  <a:cubicBezTo>
                    <a:pt x="504" y="0"/>
                    <a:pt x="1" y="780"/>
                    <a:pt x="1101" y="2459"/>
                  </a:cubicBezTo>
                  <a:cubicBezTo>
                    <a:pt x="2954" y="5284"/>
                    <a:pt x="4071" y="8400"/>
                    <a:pt x="4071" y="8400"/>
                  </a:cubicBezTo>
                  <a:lnTo>
                    <a:pt x="4071" y="8402"/>
                  </a:lnTo>
                  <a:lnTo>
                    <a:pt x="6709" y="8402"/>
                  </a:lnTo>
                  <a:cubicBezTo>
                    <a:pt x="6709" y="8402"/>
                    <a:pt x="4582" y="2757"/>
                    <a:pt x="3264" y="1056"/>
                  </a:cubicBezTo>
                  <a:cubicBezTo>
                    <a:pt x="2728" y="365"/>
                    <a:pt x="1965" y="0"/>
                    <a:pt x="1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 flipH="1">
              <a:off x="672249" y="4624053"/>
              <a:ext cx="305504" cy="516258"/>
            </a:xfrm>
            <a:custGeom>
              <a:rect b="b" l="l" r="r" t="t"/>
              <a:pathLst>
                <a:path extrusionOk="0" h="8282" w="4901">
                  <a:moveTo>
                    <a:pt x="10" y="0"/>
                  </a:moveTo>
                  <a:lnTo>
                    <a:pt x="0" y="59"/>
                  </a:lnTo>
                  <a:cubicBezTo>
                    <a:pt x="14" y="60"/>
                    <a:pt x="1342" y="293"/>
                    <a:pt x="2771" y="3266"/>
                  </a:cubicBezTo>
                  <a:cubicBezTo>
                    <a:pt x="4209" y="6254"/>
                    <a:pt x="4837" y="8262"/>
                    <a:pt x="4843" y="8281"/>
                  </a:cubicBezTo>
                  <a:lnTo>
                    <a:pt x="4901" y="8265"/>
                  </a:lnTo>
                  <a:cubicBezTo>
                    <a:pt x="4895" y="8244"/>
                    <a:pt x="4265" y="6234"/>
                    <a:pt x="2826" y="3240"/>
                  </a:cubicBezTo>
                  <a:cubicBezTo>
                    <a:pt x="1381" y="234"/>
                    <a:pt x="65" y="8"/>
                    <a:pt x="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 flipH="1">
              <a:off x="134544" y="4656530"/>
              <a:ext cx="67945" cy="483346"/>
            </a:xfrm>
            <a:custGeom>
              <a:rect b="b" l="l" r="r" t="t"/>
              <a:pathLst>
                <a:path extrusionOk="0" h="7754" w="1090">
                  <a:moveTo>
                    <a:pt x="58" y="1"/>
                  </a:moveTo>
                  <a:lnTo>
                    <a:pt x="0" y="12"/>
                  </a:lnTo>
                  <a:cubicBezTo>
                    <a:pt x="10" y="61"/>
                    <a:pt x="1027" y="4954"/>
                    <a:pt x="693" y="7746"/>
                  </a:cubicBezTo>
                  <a:lnTo>
                    <a:pt x="752" y="7754"/>
                  </a:lnTo>
                  <a:cubicBezTo>
                    <a:pt x="1089" y="4952"/>
                    <a:pt x="69" y="50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 flipH="1">
              <a:off x="57810" y="4523257"/>
              <a:ext cx="301327" cy="267355"/>
            </a:xfrm>
            <a:custGeom>
              <a:rect b="b" l="l" r="r" t="t"/>
              <a:pathLst>
                <a:path extrusionOk="0" h="4289" w="4834">
                  <a:moveTo>
                    <a:pt x="2004" y="1"/>
                  </a:moveTo>
                  <a:cubicBezTo>
                    <a:pt x="1737" y="1"/>
                    <a:pt x="1471" y="49"/>
                    <a:pt x="1221" y="150"/>
                  </a:cubicBezTo>
                  <a:cubicBezTo>
                    <a:pt x="987" y="245"/>
                    <a:pt x="1" y="1233"/>
                    <a:pt x="374" y="2595"/>
                  </a:cubicBezTo>
                  <a:cubicBezTo>
                    <a:pt x="605" y="3442"/>
                    <a:pt x="1452" y="4288"/>
                    <a:pt x="2336" y="4288"/>
                  </a:cubicBezTo>
                  <a:cubicBezTo>
                    <a:pt x="2875" y="4288"/>
                    <a:pt x="3429" y="3974"/>
                    <a:pt x="3865" y="3153"/>
                  </a:cubicBezTo>
                  <a:cubicBezTo>
                    <a:pt x="4834" y="1331"/>
                    <a:pt x="3411" y="1"/>
                    <a:pt x="20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 flipH="1">
              <a:off x="206229" y="4873519"/>
              <a:ext cx="111580" cy="266731"/>
            </a:xfrm>
            <a:custGeom>
              <a:rect b="b" l="l" r="r" t="t"/>
              <a:pathLst>
                <a:path extrusionOk="0" h="4279" w="1790">
                  <a:moveTo>
                    <a:pt x="54" y="1"/>
                  </a:moveTo>
                  <a:lnTo>
                    <a:pt x="1" y="28"/>
                  </a:lnTo>
                  <a:cubicBezTo>
                    <a:pt x="14" y="52"/>
                    <a:pt x="1225" y="2488"/>
                    <a:pt x="1733" y="4278"/>
                  </a:cubicBezTo>
                  <a:lnTo>
                    <a:pt x="1789" y="4262"/>
                  </a:lnTo>
                  <a:cubicBezTo>
                    <a:pt x="1279" y="2467"/>
                    <a:pt x="67" y="26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 flipH="1">
              <a:off x="104499" y="4574684"/>
              <a:ext cx="179712" cy="136264"/>
            </a:xfrm>
            <a:custGeom>
              <a:rect b="b" l="l" r="r" t="t"/>
              <a:pathLst>
                <a:path extrusionOk="0" h="2186" w="2883">
                  <a:moveTo>
                    <a:pt x="1209" y="1"/>
                  </a:moveTo>
                  <a:cubicBezTo>
                    <a:pt x="612" y="1"/>
                    <a:pt x="61" y="523"/>
                    <a:pt x="12" y="1126"/>
                  </a:cubicBezTo>
                  <a:cubicBezTo>
                    <a:pt x="1" y="1266"/>
                    <a:pt x="246" y="2006"/>
                    <a:pt x="1017" y="2162"/>
                  </a:cubicBezTo>
                  <a:cubicBezTo>
                    <a:pt x="1094" y="2178"/>
                    <a:pt x="1175" y="2185"/>
                    <a:pt x="1258" y="2185"/>
                  </a:cubicBezTo>
                  <a:cubicBezTo>
                    <a:pt x="2004" y="2185"/>
                    <a:pt x="2883" y="1569"/>
                    <a:pt x="2171" y="563"/>
                  </a:cubicBezTo>
                  <a:cubicBezTo>
                    <a:pt x="1889" y="163"/>
                    <a:pt x="1542" y="1"/>
                    <a:pt x="12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 flipH="1">
              <a:off x="623938" y="4859930"/>
              <a:ext cx="40954" cy="279946"/>
            </a:xfrm>
            <a:custGeom>
              <a:rect b="b" l="l" r="r" t="t"/>
              <a:pathLst>
                <a:path extrusionOk="0" h="4491" w="657">
                  <a:moveTo>
                    <a:pt x="59" y="1"/>
                  </a:moveTo>
                  <a:lnTo>
                    <a:pt x="0" y="12"/>
                  </a:lnTo>
                  <a:cubicBezTo>
                    <a:pt x="7" y="40"/>
                    <a:pt x="595" y="2870"/>
                    <a:pt x="401" y="4483"/>
                  </a:cubicBezTo>
                  <a:lnTo>
                    <a:pt x="461" y="4491"/>
                  </a:lnTo>
                  <a:cubicBezTo>
                    <a:pt x="656" y="2868"/>
                    <a:pt x="66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 flipH="1">
              <a:off x="580304" y="4783070"/>
              <a:ext cx="174413" cy="154778"/>
            </a:xfrm>
            <a:custGeom>
              <a:rect b="b" l="l" r="r" t="t"/>
              <a:pathLst>
                <a:path extrusionOk="0" h="2483" w="2798">
                  <a:moveTo>
                    <a:pt x="1159" y="1"/>
                  </a:moveTo>
                  <a:cubicBezTo>
                    <a:pt x="1005" y="1"/>
                    <a:pt x="850" y="29"/>
                    <a:pt x="706" y="87"/>
                  </a:cubicBezTo>
                  <a:cubicBezTo>
                    <a:pt x="571" y="141"/>
                    <a:pt x="0" y="713"/>
                    <a:pt x="215" y="1502"/>
                  </a:cubicBezTo>
                  <a:cubicBezTo>
                    <a:pt x="349" y="1992"/>
                    <a:pt x="840" y="2482"/>
                    <a:pt x="1351" y="2482"/>
                  </a:cubicBezTo>
                  <a:cubicBezTo>
                    <a:pt x="1663" y="2482"/>
                    <a:pt x="1983" y="2300"/>
                    <a:pt x="2236" y="1825"/>
                  </a:cubicBezTo>
                  <a:cubicBezTo>
                    <a:pt x="2797" y="771"/>
                    <a:pt x="1975" y="1"/>
                    <a:pt x="11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 flipH="1">
              <a:off x="751787" y="4656530"/>
              <a:ext cx="67820" cy="483346"/>
            </a:xfrm>
            <a:custGeom>
              <a:rect b="b" l="l" r="r" t="t"/>
              <a:pathLst>
                <a:path extrusionOk="0" h="7754" w="1088">
                  <a:moveTo>
                    <a:pt x="58" y="1"/>
                  </a:moveTo>
                  <a:lnTo>
                    <a:pt x="1" y="12"/>
                  </a:lnTo>
                  <a:cubicBezTo>
                    <a:pt x="10" y="61"/>
                    <a:pt x="1027" y="4954"/>
                    <a:pt x="693" y="7746"/>
                  </a:cubicBezTo>
                  <a:lnTo>
                    <a:pt x="752" y="7754"/>
                  </a:lnTo>
                  <a:cubicBezTo>
                    <a:pt x="1088" y="4952"/>
                    <a:pt x="69" y="50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 flipH="1">
              <a:off x="451706" y="4527060"/>
              <a:ext cx="95310" cy="612878"/>
            </a:xfrm>
            <a:custGeom>
              <a:rect b="b" l="l" r="r" t="t"/>
              <a:pathLst>
                <a:path extrusionOk="0" h="9832" w="1529">
                  <a:moveTo>
                    <a:pt x="58" y="0"/>
                  </a:moveTo>
                  <a:lnTo>
                    <a:pt x="0" y="15"/>
                  </a:lnTo>
                  <a:cubicBezTo>
                    <a:pt x="16" y="76"/>
                    <a:pt x="1469" y="6282"/>
                    <a:pt x="991" y="9825"/>
                  </a:cubicBezTo>
                  <a:lnTo>
                    <a:pt x="1049" y="9832"/>
                  </a:lnTo>
                  <a:cubicBezTo>
                    <a:pt x="1529" y="6279"/>
                    <a:pt x="73" y="62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 flipH="1">
              <a:off x="697556" y="4623617"/>
              <a:ext cx="196854" cy="174663"/>
            </a:xfrm>
            <a:custGeom>
              <a:rect b="b" l="l" r="r" t="t"/>
              <a:pathLst>
                <a:path extrusionOk="0" h="2802" w="3158">
                  <a:moveTo>
                    <a:pt x="1308" y="1"/>
                  </a:moveTo>
                  <a:cubicBezTo>
                    <a:pt x="1134" y="1"/>
                    <a:pt x="960" y="32"/>
                    <a:pt x="797" y="98"/>
                  </a:cubicBezTo>
                  <a:cubicBezTo>
                    <a:pt x="645" y="160"/>
                    <a:pt x="0" y="803"/>
                    <a:pt x="244" y="1696"/>
                  </a:cubicBezTo>
                  <a:cubicBezTo>
                    <a:pt x="396" y="2249"/>
                    <a:pt x="949" y="2801"/>
                    <a:pt x="1526" y="2801"/>
                  </a:cubicBezTo>
                  <a:cubicBezTo>
                    <a:pt x="1878" y="2801"/>
                    <a:pt x="2239" y="2596"/>
                    <a:pt x="2524" y="2060"/>
                  </a:cubicBezTo>
                  <a:cubicBezTo>
                    <a:pt x="3158" y="869"/>
                    <a:pt x="2228" y="1"/>
                    <a:pt x="1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 flipH="1">
              <a:off x="439364" y="4440227"/>
              <a:ext cx="196854" cy="174663"/>
            </a:xfrm>
            <a:custGeom>
              <a:rect b="b" l="l" r="r" t="t"/>
              <a:pathLst>
                <a:path extrusionOk="0" h="2802" w="3158">
                  <a:moveTo>
                    <a:pt x="1309" y="0"/>
                  </a:moveTo>
                  <a:cubicBezTo>
                    <a:pt x="1135" y="0"/>
                    <a:pt x="961" y="31"/>
                    <a:pt x="798" y="98"/>
                  </a:cubicBezTo>
                  <a:cubicBezTo>
                    <a:pt x="645" y="159"/>
                    <a:pt x="1" y="805"/>
                    <a:pt x="244" y="1696"/>
                  </a:cubicBezTo>
                  <a:cubicBezTo>
                    <a:pt x="396" y="2248"/>
                    <a:pt x="949" y="2801"/>
                    <a:pt x="1526" y="2801"/>
                  </a:cubicBezTo>
                  <a:cubicBezTo>
                    <a:pt x="1878" y="2801"/>
                    <a:pt x="2239" y="2596"/>
                    <a:pt x="2525" y="2060"/>
                  </a:cubicBezTo>
                  <a:cubicBezTo>
                    <a:pt x="3157" y="869"/>
                    <a:pt x="2229" y="0"/>
                    <a:pt x="1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 flipH="1">
              <a:off x="245438" y="4829012"/>
              <a:ext cx="121179" cy="91944"/>
            </a:xfrm>
            <a:custGeom>
              <a:rect b="b" l="l" r="r" t="t"/>
              <a:pathLst>
                <a:path extrusionOk="0" h="1475" w="1944">
                  <a:moveTo>
                    <a:pt x="814" y="1"/>
                  </a:moveTo>
                  <a:cubicBezTo>
                    <a:pt x="411" y="1"/>
                    <a:pt x="39" y="353"/>
                    <a:pt x="6" y="760"/>
                  </a:cubicBezTo>
                  <a:cubicBezTo>
                    <a:pt x="0" y="854"/>
                    <a:pt x="165" y="1353"/>
                    <a:pt x="684" y="1458"/>
                  </a:cubicBezTo>
                  <a:cubicBezTo>
                    <a:pt x="736" y="1469"/>
                    <a:pt x="791" y="1474"/>
                    <a:pt x="847" y="1474"/>
                  </a:cubicBezTo>
                  <a:cubicBezTo>
                    <a:pt x="1351" y="1474"/>
                    <a:pt x="1943" y="1058"/>
                    <a:pt x="1463" y="380"/>
                  </a:cubicBezTo>
                  <a:cubicBezTo>
                    <a:pt x="1272" y="110"/>
                    <a:pt x="1038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 flipH="1">
              <a:off x="493034" y="4485794"/>
              <a:ext cx="89825" cy="68132"/>
            </a:xfrm>
            <a:custGeom>
              <a:rect b="b" l="l" r="r" t="t"/>
              <a:pathLst>
                <a:path extrusionOk="0" h="1093" w="1441">
                  <a:moveTo>
                    <a:pt x="604" y="1"/>
                  </a:moveTo>
                  <a:cubicBezTo>
                    <a:pt x="306" y="1"/>
                    <a:pt x="31" y="262"/>
                    <a:pt x="6" y="564"/>
                  </a:cubicBezTo>
                  <a:cubicBezTo>
                    <a:pt x="0" y="635"/>
                    <a:pt x="123" y="1003"/>
                    <a:pt x="509" y="1081"/>
                  </a:cubicBezTo>
                  <a:cubicBezTo>
                    <a:pt x="548" y="1089"/>
                    <a:pt x="589" y="1093"/>
                    <a:pt x="631" y="1093"/>
                  </a:cubicBezTo>
                  <a:cubicBezTo>
                    <a:pt x="1004" y="1093"/>
                    <a:pt x="1440" y="785"/>
                    <a:pt x="1085" y="282"/>
                  </a:cubicBezTo>
                  <a:cubicBezTo>
                    <a:pt x="944" y="82"/>
                    <a:pt x="771" y="1"/>
                    <a:pt x="6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 flipH="1">
              <a:off x="-3774" y="5136013"/>
              <a:ext cx="990503" cy="7480"/>
            </a:xfrm>
            <a:custGeom>
              <a:rect b="b" l="l" r="r" t="t"/>
              <a:pathLst>
                <a:path extrusionOk="0" h="120" w="15890">
                  <a:moveTo>
                    <a:pt x="0" y="0"/>
                  </a:moveTo>
                  <a:lnTo>
                    <a:pt x="0" y="120"/>
                  </a:lnTo>
                  <a:lnTo>
                    <a:pt x="15889" y="120"/>
                  </a:lnTo>
                  <a:lnTo>
                    <a:pt x="158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" name="Google Shape;256;p13"/>
          <p:cNvGrpSpPr/>
          <p:nvPr/>
        </p:nvGrpSpPr>
        <p:grpSpPr>
          <a:xfrm>
            <a:off x="7596350" y="4217904"/>
            <a:ext cx="1547653" cy="929831"/>
            <a:chOff x="7596350" y="4213028"/>
            <a:chExt cx="1547653" cy="929831"/>
          </a:xfrm>
        </p:grpSpPr>
        <p:sp>
          <p:nvSpPr>
            <p:cNvPr id="257" name="Google Shape;257;p13"/>
            <p:cNvSpPr/>
            <p:nvPr/>
          </p:nvSpPr>
          <p:spPr>
            <a:xfrm flipH="1">
              <a:off x="7596350" y="4630503"/>
              <a:ext cx="1482263" cy="509588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 flipH="1">
              <a:off x="8594346" y="4781060"/>
              <a:ext cx="161910" cy="214300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 flipH="1">
              <a:off x="8716941" y="4870406"/>
              <a:ext cx="64858" cy="81223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 flipH="1">
              <a:off x="8608529" y="4798717"/>
              <a:ext cx="111118" cy="85167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 flipH="1">
              <a:off x="8654434" y="4939916"/>
              <a:ext cx="21070" cy="58740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 flipH="1">
              <a:off x="8708235" y="4814315"/>
              <a:ext cx="222060" cy="198938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 flipH="1">
              <a:off x="8703467" y="4978056"/>
              <a:ext cx="226709" cy="57621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 flipH="1">
              <a:off x="8801873" y="4835268"/>
              <a:ext cx="128480" cy="5591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3"/>
            <p:cNvSpPr/>
            <p:nvPr/>
          </p:nvSpPr>
          <p:spPr>
            <a:xfrm flipH="1">
              <a:off x="8859492" y="4943153"/>
              <a:ext cx="70861" cy="70040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 flipH="1">
              <a:off x="8708230" y="4943094"/>
              <a:ext cx="64858" cy="49617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 flipH="1">
              <a:off x="8751313" y="4932853"/>
              <a:ext cx="55618" cy="3931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 flipH="1">
              <a:off x="8788872" y="4215736"/>
              <a:ext cx="355131" cy="924357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 flipH="1">
              <a:off x="8540793" y="4447045"/>
              <a:ext cx="428406" cy="693047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 flipH="1">
              <a:off x="8861908" y="4213028"/>
              <a:ext cx="173034" cy="92983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 flipH="1">
              <a:off x="8652438" y="4452577"/>
              <a:ext cx="183981" cy="690281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 flipH="1">
              <a:off x="8266579" y="4677824"/>
              <a:ext cx="368197" cy="462267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 flipH="1">
              <a:off x="7799086" y="4618320"/>
              <a:ext cx="553590" cy="521713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3"/>
            <p:cNvSpPr/>
            <p:nvPr/>
          </p:nvSpPr>
          <p:spPr>
            <a:xfrm flipH="1">
              <a:off x="8384225" y="4675058"/>
              <a:ext cx="70744" cy="46779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3"/>
            <p:cNvSpPr/>
            <p:nvPr/>
          </p:nvSpPr>
          <p:spPr>
            <a:xfrm flipH="1">
              <a:off x="8002014" y="4617731"/>
              <a:ext cx="186629" cy="525127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3"/>
            <p:cNvSpPr/>
            <p:nvPr/>
          </p:nvSpPr>
          <p:spPr>
            <a:xfrm flipH="1">
              <a:off x="8712121" y="4651868"/>
              <a:ext cx="306576" cy="488223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3"/>
            <p:cNvSpPr/>
            <p:nvPr/>
          </p:nvSpPr>
          <p:spPr>
            <a:xfrm flipH="1">
              <a:off x="8547793" y="4845744"/>
              <a:ext cx="278678" cy="293875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3"/>
            <p:cNvSpPr/>
            <p:nvPr/>
          </p:nvSpPr>
          <p:spPr>
            <a:xfrm flipH="1">
              <a:off x="8257097" y="4878469"/>
              <a:ext cx="165206" cy="261622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 flipH="1">
              <a:off x="8047864" y="4761696"/>
              <a:ext cx="242365" cy="378336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3"/>
            <p:cNvSpPr/>
            <p:nvPr/>
          </p:nvSpPr>
          <p:spPr>
            <a:xfrm flipH="1">
              <a:off x="8646731" y="4406786"/>
              <a:ext cx="283917" cy="242669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3"/>
            <p:cNvSpPr/>
            <p:nvPr/>
          </p:nvSpPr>
          <p:spPr>
            <a:xfrm flipH="1">
              <a:off x="8413247" y="4567879"/>
              <a:ext cx="296158" cy="24578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 flipH="1">
              <a:off x="8662034" y="4454932"/>
              <a:ext cx="271734" cy="8410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3"/>
            <p:cNvSpPr/>
            <p:nvPr/>
          </p:nvSpPr>
          <p:spPr>
            <a:xfrm flipH="1">
              <a:off x="8410127" y="4615141"/>
              <a:ext cx="272734" cy="96821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3"/>
            <p:cNvSpPr/>
            <p:nvPr/>
          </p:nvSpPr>
          <p:spPr>
            <a:xfrm flipH="1">
              <a:off x="8713410" y="4645276"/>
              <a:ext cx="61739" cy="497169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3"/>
            <p:cNvSpPr/>
            <p:nvPr/>
          </p:nvSpPr>
          <p:spPr>
            <a:xfrm flipH="1">
              <a:off x="8582632" y="4805486"/>
              <a:ext cx="103467" cy="336959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13"/>
          <p:cNvGrpSpPr/>
          <p:nvPr/>
        </p:nvGrpSpPr>
        <p:grpSpPr>
          <a:xfrm flipH="1">
            <a:off x="8555075" y="0"/>
            <a:ext cx="251775" cy="1050244"/>
            <a:chOff x="8555075" y="0"/>
            <a:chExt cx="251775" cy="1050244"/>
          </a:xfrm>
        </p:grpSpPr>
        <p:sp>
          <p:nvSpPr>
            <p:cNvPr id="287" name="Google Shape;287;p13"/>
            <p:cNvSpPr/>
            <p:nvPr/>
          </p:nvSpPr>
          <p:spPr>
            <a:xfrm>
              <a:off x="8655253" y="0"/>
              <a:ext cx="16696" cy="973114"/>
            </a:xfrm>
            <a:custGeom>
              <a:rect b="b" l="l" r="r" t="t"/>
              <a:pathLst>
                <a:path extrusionOk="0" h="6586" w="113">
                  <a:moveTo>
                    <a:pt x="1" y="0"/>
                  </a:moveTo>
                  <a:lnTo>
                    <a:pt x="1" y="6585"/>
                  </a:lnTo>
                  <a:lnTo>
                    <a:pt x="112" y="658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8610040" y="181591"/>
              <a:ext cx="196810" cy="190013"/>
            </a:xfrm>
            <a:custGeom>
              <a:rect b="b" l="l" r="r" t="t"/>
              <a:pathLst>
                <a:path extrusionOk="0" h="1286" w="1332">
                  <a:moveTo>
                    <a:pt x="833" y="1"/>
                  </a:moveTo>
                  <a:cubicBezTo>
                    <a:pt x="766" y="1"/>
                    <a:pt x="687" y="24"/>
                    <a:pt x="596" y="79"/>
                  </a:cubicBezTo>
                  <a:cubicBezTo>
                    <a:pt x="1" y="430"/>
                    <a:pt x="662" y="972"/>
                    <a:pt x="1242" y="1286"/>
                  </a:cubicBezTo>
                  <a:cubicBezTo>
                    <a:pt x="1242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694851" y="190457"/>
              <a:ext cx="102690" cy="182182"/>
            </a:xfrm>
            <a:custGeom>
              <a:rect b="b" l="l" r="r" t="t"/>
              <a:pathLst>
                <a:path extrusionOk="0" h="1233" w="695">
                  <a:moveTo>
                    <a:pt x="44" y="0"/>
                  </a:moveTo>
                  <a:lnTo>
                    <a:pt x="0" y="35"/>
                  </a:lnTo>
                  <a:cubicBezTo>
                    <a:pt x="6" y="41"/>
                    <a:pt x="495" y="677"/>
                    <a:pt x="640" y="1232"/>
                  </a:cubicBezTo>
                  <a:lnTo>
                    <a:pt x="695" y="1218"/>
                  </a:lnTo>
                  <a:cubicBezTo>
                    <a:pt x="545" y="651"/>
                    <a:pt x="49" y="7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579307" y="620277"/>
              <a:ext cx="196810" cy="190013"/>
            </a:xfrm>
            <a:custGeom>
              <a:rect b="b" l="l" r="r" t="t"/>
              <a:pathLst>
                <a:path extrusionOk="0" h="1286" w="1332">
                  <a:moveTo>
                    <a:pt x="833" y="1"/>
                  </a:moveTo>
                  <a:cubicBezTo>
                    <a:pt x="766" y="1"/>
                    <a:pt x="687" y="25"/>
                    <a:pt x="596" y="79"/>
                  </a:cubicBezTo>
                  <a:cubicBezTo>
                    <a:pt x="1" y="431"/>
                    <a:pt x="661" y="972"/>
                    <a:pt x="1241" y="1286"/>
                  </a:cubicBezTo>
                  <a:cubicBezTo>
                    <a:pt x="1241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8663971" y="629438"/>
              <a:ext cx="102690" cy="182182"/>
            </a:xfrm>
            <a:custGeom>
              <a:rect b="b" l="l" r="r" t="t"/>
              <a:pathLst>
                <a:path extrusionOk="0" h="1233" w="695">
                  <a:moveTo>
                    <a:pt x="45" y="0"/>
                  </a:moveTo>
                  <a:lnTo>
                    <a:pt x="1" y="35"/>
                  </a:lnTo>
                  <a:cubicBezTo>
                    <a:pt x="6" y="41"/>
                    <a:pt x="496" y="677"/>
                    <a:pt x="641" y="1232"/>
                  </a:cubicBezTo>
                  <a:lnTo>
                    <a:pt x="695" y="1218"/>
                  </a:lnTo>
                  <a:cubicBezTo>
                    <a:pt x="546" y="651"/>
                    <a:pt x="50" y="6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8585808" y="1773"/>
              <a:ext cx="196662" cy="190013"/>
            </a:xfrm>
            <a:custGeom>
              <a:rect b="b" l="l" r="r" t="t"/>
              <a:pathLst>
                <a:path extrusionOk="0" h="1286" w="1331">
                  <a:moveTo>
                    <a:pt x="498" y="0"/>
                  </a:moveTo>
                  <a:cubicBezTo>
                    <a:pt x="0" y="0"/>
                    <a:pt x="90" y="1285"/>
                    <a:pt x="90" y="1285"/>
                  </a:cubicBezTo>
                  <a:cubicBezTo>
                    <a:pt x="670" y="972"/>
                    <a:pt x="1331" y="431"/>
                    <a:pt x="735" y="78"/>
                  </a:cubicBezTo>
                  <a:cubicBezTo>
                    <a:pt x="644" y="24"/>
                    <a:pt x="566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8595117" y="10786"/>
              <a:ext cx="102690" cy="182034"/>
            </a:xfrm>
            <a:custGeom>
              <a:rect b="b" l="l" r="r" t="t"/>
              <a:pathLst>
                <a:path extrusionOk="0" h="1232" w="695">
                  <a:moveTo>
                    <a:pt x="651" y="0"/>
                  </a:moveTo>
                  <a:cubicBezTo>
                    <a:pt x="646" y="7"/>
                    <a:pt x="150" y="650"/>
                    <a:pt x="1" y="1218"/>
                  </a:cubicBezTo>
                  <a:lnTo>
                    <a:pt x="54" y="1231"/>
                  </a:lnTo>
                  <a:cubicBezTo>
                    <a:pt x="199" y="675"/>
                    <a:pt x="690" y="41"/>
                    <a:pt x="695" y="35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8555075" y="859345"/>
              <a:ext cx="196366" cy="190013"/>
            </a:xfrm>
            <a:custGeom>
              <a:rect b="b" l="l" r="r" t="t"/>
              <a:pathLst>
                <a:path extrusionOk="0" h="1286" w="1329">
                  <a:moveTo>
                    <a:pt x="497" y="0"/>
                  </a:moveTo>
                  <a:cubicBezTo>
                    <a:pt x="0" y="0"/>
                    <a:pt x="90" y="1286"/>
                    <a:pt x="89" y="1286"/>
                  </a:cubicBezTo>
                  <a:cubicBezTo>
                    <a:pt x="669" y="972"/>
                    <a:pt x="1329" y="430"/>
                    <a:pt x="735" y="78"/>
                  </a:cubicBezTo>
                  <a:cubicBezTo>
                    <a:pt x="643" y="24"/>
                    <a:pt x="565" y="0"/>
                    <a:pt x="4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8564236" y="868062"/>
              <a:ext cx="102837" cy="182182"/>
            </a:xfrm>
            <a:custGeom>
              <a:rect b="b" l="l" r="r" t="t"/>
              <a:pathLst>
                <a:path extrusionOk="0" h="1233" w="696">
                  <a:moveTo>
                    <a:pt x="651" y="1"/>
                  </a:moveTo>
                  <a:cubicBezTo>
                    <a:pt x="647" y="8"/>
                    <a:pt x="150" y="652"/>
                    <a:pt x="1" y="1218"/>
                  </a:cubicBezTo>
                  <a:lnTo>
                    <a:pt x="55" y="1233"/>
                  </a:lnTo>
                  <a:cubicBezTo>
                    <a:pt x="200" y="677"/>
                    <a:pt x="690" y="42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8555075" y="430411"/>
              <a:ext cx="196366" cy="190013"/>
            </a:xfrm>
            <a:custGeom>
              <a:rect b="b" l="l" r="r" t="t"/>
              <a:pathLst>
                <a:path extrusionOk="0" h="1286" w="1329">
                  <a:moveTo>
                    <a:pt x="498" y="1"/>
                  </a:moveTo>
                  <a:cubicBezTo>
                    <a:pt x="0" y="1"/>
                    <a:pt x="90" y="1285"/>
                    <a:pt x="89" y="1285"/>
                  </a:cubicBezTo>
                  <a:cubicBezTo>
                    <a:pt x="669" y="972"/>
                    <a:pt x="1329" y="431"/>
                    <a:pt x="735" y="78"/>
                  </a:cubicBezTo>
                  <a:cubicBezTo>
                    <a:pt x="644" y="24"/>
                    <a:pt x="565" y="1"/>
                    <a:pt x="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8564236" y="439424"/>
              <a:ext cx="102837" cy="182182"/>
            </a:xfrm>
            <a:custGeom>
              <a:rect b="b" l="l" r="r" t="t"/>
              <a:pathLst>
                <a:path extrusionOk="0" h="1233" w="696">
                  <a:moveTo>
                    <a:pt x="651" y="1"/>
                  </a:moveTo>
                  <a:cubicBezTo>
                    <a:pt x="647" y="7"/>
                    <a:pt x="150" y="652"/>
                    <a:pt x="1" y="1218"/>
                  </a:cubicBezTo>
                  <a:lnTo>
                    <a:pt x="55" y="1233"/>
                  </a:lnTo>
                  <a:cubicBezTo>
                    <a:pt x="200" y="677"/>
                    <a:pt x="690" y="42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4"/>
          <p:cNvSpPr txBox="1"/>
          <p:nvPr>
            <p:ph idx="1" type="subTitle"/>
          </p:nvPr>
        </p:nvSpPr>
        <p:spPr>
          <a:xfrm>
            <a:off x="4511550" y="1909025"/>
            <a:ext cx="3582000" cy="25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9pPr>
          </a:lstStyle>
          <a:p/>
        </p:txBody>
      </p:sp>
      <p:sp>
        <p:nvSpPr>
          <p:cNvPr id="300" name="Google Shape;300;p14"/>
          <p:cNvSpPr txBox="1"/>
          <p:nvPr>
            <p:ph type="title"/>
          </p:nvPr>
        </p:nvSpPr>
        <p:spPr>
          <a:xfrm>
            <a:off x="4511550" y="681425"/>
            <a:ext cx="3582000" cy="12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1" name="Google Shape;301;p14"/>
          <p:cNvSpPr/>
          <p:nvPr/>
        </p:nvSpPr>
        <p:spPr>
          <a:xfrm flipH="1">
            <a:off x="6301012" y="35707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4"/>
          <p:cNvSpPr/>
          <p:nvPr/>
        </p:nvSpPr>
        <p:spPr>
          <a:xfrm flipH="1">
            <a:off x="1366855" y="853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" name="Google Shape;303;p14"/>
          <p:cNvGrpSpPr/>
          <p:nvPr/>
        </p:nvGrpSpPr>
        <p:grpSpPr>
          <a:xfrm>
            <a:off x="56650" y="4184650"/>
            <a:ext cx="907795" cy="958840"/>
            <a:chOff x="7640800" y="655950"/>
            <a:chExt cx="907795" cy="958840"/>
          </a:xfrm>
        </p:grpSpPr>
        <p:sp>
          <p:nvSpPr>
            <p:cNvPr id="304" name="Google Shape;304;p14"/>
            <p:cNvSpPr/>
            <p:nvPr/>
          </p:nvSpPr>
          <p:spPr>
            <a:xfrm>
              <a:off x="7640800" y="730226"/>
              <a:ext cx="907795" cy="770295"/>
            </a:xfrm>
            <a:custGeom>
              <a:rect b="b" l="l" r="r" t="t"/>
              <a:pathLst>
                <a:path extrusionOk="0" h="25036" w="29505">
                  <a:moveTo>
                    <a:pt x="12915" y="0"/>
                  </a:moveTo>
                  <a:cubicBezTo>
                    <a:pt x="11202" y="0"/>
                    <a:pt x="9433" y="441"/>
                    <a:pt x="7636" y="1432"/>
                  </a:cubicBezTo>
                  <a:cubicBezTo>
                    <a:pt x="971" y="5111"/>
                    <a:pt x="0" y="9417"/>
                    <a:pt x="267" y="12661"/>
                  </a:cubicBezTo>
                  <a:cubicBezTo>
                    <a:pt x="863" y="19880"/>
                    <a:pt x="6158" y="25035"/>
                    <a:pt x="14003" y="25035"/>
                  </a:cubicBezTo>
                  <a:cubicBezTo>
                    <a:pt x="14936" y="25035"/>
                    <a:pt x="15906" y="24962"/>
                    <a:pt x="16908" y="24811"/>
                  </a:cubicBezTo>
                  <a:cubicBezTo>
                    <a:pt x="26332" y="23389"/>
                    <a:pt x="29504" y="13329"/>
                    <a:pt x="25042" y="7494"/>
                  </a:cubicBezTo>
                  <a:cubicBezTo>
                    <a:pt x="21783" y="3231"/>
                    <a:pt x="17555" y="0"/>
                    <a:pt x="129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7780274" y="659550"/>
              <a:ext cx="333981" cy="951639"/>
            </a:xfrm>
            <a:custGeom>
              <a:rect b="b" l="l" r="r" t="t"/>
              <a:pathLst>
                <a:path extrusionOk="0" h="30930" w="10855">
                  <a:moveTo>
                    <a:pt x="8571" y="0"/>
                  </a:moveTo>
                  <a:lnTo>
                    <a:pt x="5300" y="4287"/>
                  </a:lnTo>
                  <a:cubicBezTo>
                    <a:pt x="5300" y="4287"/>
                    <a:pt x="7154" y="1388"/>
                    <a:pt x="6043" y="863"/>
                  </a:cubicBezTo>
                  <a:lnTo>
                    <a:pt x="6043" y="863"/>
                  </a:lnTo>
                  <a:lnTo>
                    <a:pt x="2558" y="5952"/>
                  </a:lnTo>
                  <a:lnTo>
                    <a:pt x="2558" y="5952"/>
                  </a:lnTo>
                  <a:cubicBezTo>
                    <a:pt x="2558" y="5950"/>
                    <a:pt x="2318" y="5252"/>
                    <a:pt x="1856" y="5252"/>
                  </a:cubicBezTo>
                  <a:cubicBezTo>
                    <a:pt x="1769" y="5252"/>
                    <a:pt x="1674" y="5277"/>
                    <a:pt x="1572" y="5336"/>
                  </a:cubicBezTo>
                  <a:cubicBezTo>
                    <a:pt x="1572" y="5336"/>
                    <a:pt x="0" y="13261"/>
                    <a:pt x="0" y="14771"/>
                  </a:cubicBezTo>
                  <a:cubicBezTo>
                    <a:pt x="0" y="16282"/>
                    <a:pt x="2096" y="23221"/>
                    <a:pt x="2189" y="24824"/>
                  </a:cubicBezTo>
                  <a:cubicBezTo>
                    <a:pt x="2281" y="26427"/>
                    <a:pt x="493" y="30930"/>
                    <a:pt x="493" y="30930"/>
                  </a:cubicBezTo>
                  <a:lnTo>
                    <a:pt x="8635" y="30930"/>
                  </a:lnTo>
                  <a:cubicBezTo>
                    <a:pt x="8635" y="30930"/>
                    <a:pt x="10854" y="26274"/>
                    <a:pt x="10576" y="22110"/>
                  </a:cubicBezTo>
                  <a:cubicBezTo>
                    <a:pt x="10299" y="17948"/>
                    <a:pt x="8417" y="13321"/>
                    <a:pt x="8910" y="10053"/>
                  </a:cubicBezTo>
                  <a:cubicBezTo>
                    <a:pt x="9404" y="6785"/>
                    <a:pt x="10853" y="3393"/>
                    <a:pt x="10268" y="1758"/>
                  </a:cubicBezTo>
                  <a:cubicBezTo>
                    <a:pt x="10268" y="1758"/>
                    <a:pt x="10453" y="801"/>
                    <a:pt x="9959" y="370"/>
                  </a:cubicBezTo>
                  <a:lnTo>
                    <a:pt x="8756" y="1912"/>
                  </a:lnTo>
                  <a:cubicBezTo>
                    <a:pt x="8756" y="1912"/>
                    <a:pt x="9342" y="494"/>
                    <a:pt x="8571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8005315" y="1411044"/>
              <a:ext cx="49290" cy="200173"/>
            </a:xfrm>
            <a:custGeom>
              <a:rect b="b" l="l" r="r" t="t"/>
              <a:pathLst>
                <a:path extrusionOk="0" h="6506" w="1602">
                  <a:moveTo>
                    <a:pt x="11" y="1"/>
                  </a:moveTo>
                  <a:cubicBezTo>
                    <a:pt x="0" y="729"/>
                    <a:pt x="34" y="3867"/>
                    <a:pt x="1321" y="6506"/>
                  </a:cubicBezTo>
                  <a:cubicBezTo>
                    <a:pt x="1321" y="6506"/>
                    <a:pt x="1432" y="6272"/>
                    <a:pt x="1602" y="5863"/>
                  </a:cubicBezTo>
                  <a:cubicBezTo>
                    <a:pt x="1152" y="4781"/>
                    <a:pt x="296" y="2470"/>
                    <a:pt x="11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8012453" y="710011"/>
              <a:ext cx="87903" cy="219434"/>
            </a:xfrm>
            <a:custGeom>
              <a:rect b="b" l="l" r="r" t="t"/>
              <a:pathLst>
                <a:path extrusionOk="0" h="7132" w="2857">
                  <a:moveTo>
                    <a:pt x="2722" y="1"/>
                  </a:moveTo>
                  <a:cubicBezTo>
                    <a:pt x="2680" y="1"/>
                    <a:pt x="2638" y="25"/>
                    <a:pt x="2618" y="65"/>
                  </a:cubicBezTo>
                  <a:cubicBezTo>
                    <a:pt x="2600" y="103"/>
                    <a:pt x="695" y="3887"/>
                    <a:pt x="15" y="6991"/>
                  </a:cubicBezTo>
                  <a:cubicBezTo>
                    <a:pt x="1" y="7053"/>
                    <a:pt x="41" y="7115"/>
                    <a:pt x="104" y="7129"/>
                  </a:cubicBezTo>
                  <a:cubicBezTo>
                    <a:pt x="112" y="7131"/>
                    <a:pt x="121" y="7132"/>
                    <a:pt x="128" y="7132"/>
                  </a:cubicBezTo>
                  <a:cubicBezTo>
                    <a:pt x="183" y="7132"/>
                    <a:pt x="230" y="7095"/>
                    <a:pt x="242" y="7040"/>
                  </a:cubicBezTo>
                  <a:cubicBezTo>
                    <a:pt x="916" y="3965"/>
                    <a:pt x="2807" y="208"/>
                    <a:pt x="2827" y="170"/>
                  </a:cubicBezTo>
                  <a:cubicBezTo>
                    <a:pt x="2857" y="113"/>
                    <a:pt x="2833" y="44"/>
                    <a:pt x="2775" y="14"/>
                  </a:cubicBezTo>
                  <a:cubicBezTo>
                    <a:pt x="2758" y="5"/>
                    <a:pt x="2740" y="1"/>
                    <a:pt x="27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7962146" y="1007913"/>
              <a:ext cx="93902" cy="180851"/>
            </a:xfrm>
            <a:custGeom>
              <a:rect b="b" l="l" r="r" t="t"/>
              <a:pathLst>
                <a:path extrusionOk="0" h="5878" w="3052">
                  <a:moveTo>
                    <a:pt x="2920" y="0"/>
                  </a:moveTo>
                  <a:cubicBezTo>
                    <a:pt x="2896" y="0"/>
                    <a:pt x="2872" y="8"/>
                    <a:pt x="2851" y="24"/>
                  </a:cubicBezTo>
                  <a:cubicBezTo>
                    <a:pt x="2764" y="88"/>
                    <a:pt x="684" y="1671"/>
                    <a:pt x="13" y="5743"/>
                  </a:cubicBezTo>
                  <a:cubicBezTo>
                    <a:pt x="1" y="5805"/>
                    <a:pt x="45" y="5866"/>
                    <a:pt x="108" y="5876"/>
                  </a:cubicBezTo>
                  <a:cubicBezTo>
                    <a:pt x="114" y="5877"/>
                    <a:pt x="121" y="5877"/>
                    <a:pt x="127" y="5877"/>
                  </a:cubicBezTo>
                  <a:cubicBezTo>
                    <a:pt x="183" y="5877"/>
                    <a:pt x="232" y="5836"/>
                    <a:pt x="240" y="5781"/>
                  </a:cubicBezTo>
                  <a:cubicBezTo>
                    <a:pt x="897" y="1810"/>
                    <a:pt x="2968" y="226"/>
                    <a:pt x="2988" y="211"/>
                  </a:cubicBezTo>
                  <a:cubicBezTo>
                    <a:pt x="3040" y="173"/>
                    <a:pt x="3052" y="99"/>
                    <a:pt x="3013" y="47"/>
                  </a:cubicBezTo>
                  <a:cubicBezTo>
                    <a:pt x="2991" y="17"/>
                    <a:pt x="2956" y="0"/>
                    <a:pt x="292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8022545" y="678842"/>
              <a:ext cx="10984" cy="17691"/>
            </a:xfrm>
            <a:custGeom>
              <a:rect b="b" l="l" r="r" t="t"/>
              <a:pathLst>
                <a:path extrusionOk="0" h="575" w="357">
                  <a:moveTo>
                    <a:pt x="130" y="0"/>
                  </a:moveTo>
                  <a:cubicBezTo>
                    <a:pt x="120" y="0"/>
                    <a:pt x="109" y="2"/>
                    <a:pt x="98" y="5"/>
                  </a:cubicBezTo>
                  <a:cubicBezTo>
                    <a:pt x="37" y="23"/>
                    <a:pt x="1" y="87"/>
                    <a:pt x="19" y="149"/>
                  </a:cubicBezTo>
                  <a:lnTo>
                    <a:pt x="115" y="489"/>
                  </a:lnTo>
                  <a:cubicBezTo>
                    <a:pt x="129" y="540"/>
                    <a:pt x="177" y="574"/>
                    <a:pt x="227" y="574"/>
                  </a:cubicBezTo>
                  <a:cubicBezTo>
                    <a:pt x="237" y="574"/>
                    <a:pt x="248" y="573"/>
                    <a:pt x="259" y="569"/>
                  </a:cubicBezTo>
                  <a:cubicBezTo>
                    <a:pt x="321" y="551"/>
                    <a:pt x="357" y="487"/>
                    <a:pt x="339" y="425"/>
                  </a:cubicBezTo>
                  <a:lnTo>
                    <a:pt x="242" y="85"/>
                  </a:lnTo>
                  <a:cubicBezTo>
                    <a:pt x="228" y="3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8065590" y="689334"/>
              <a:ext cx="11446" cy="20983"/>
            </a:xfrm>
            <a:custGeom>
              <a:rect b="b" l="l" r="r" t="t"/>
              <a:pathLst>
                <a:path extrusionOk="0" h="682" w="372">
                  <a:moveTo>
                    <a:pt x="128" y="0"/>
                  </a:moveTo>
                  <a:cubicBezTo>
                    <a:pt x="119" y="0"/>
                    <a:pt x="109" y="2"/>
                    <a:pt x="99" y="4"/>
                  </a:cubicBezTo>
                  <a:cubicBezTo>
                    <a:pt x="37" y="19"/>
                    <a:pt x="0" y="84"/>
                    <a:pt x="16" y="146"/>
                  </a:cubicBezTo>
                  <a:lnTo>
                    <a:pt x="132" y="594"/>
                  </a:lnTo>
                  <a:cubicBezTo>
                    <a:pt x="145" y="647"/>
                    <a:pt x="194" y="682"/>
                    <a:pt x="245" y="682"/>
                  </a:cubicBezTo>
                  <a:cubicBezTo>
                    <a:pt x="255" y="682"/>
                    <a:pt x="264" y="681"/>
                    <a:pt x="273" y="678"/>
                  </a:cubicBezTo>
                  <a:cubicBezTo>
                    <a:pt x="335" y="662"/>
                    <a:pt x="372" y="598"/>
                    <a:pt x="356" y="537"/>
                  </a:cubicBezTo>
                  <a:lnTo>
                    <a:pt x="241" y="88"/>
                  </a:lnTo>
                  <a:cubicBezTo>
                    <a:pt x="228" y="36"/>
                    <a:pt x="181" y="0"/>
                    <a:pt x="12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8024422" y="826593"/>
              <a:ext cx="21107" cy="11292"/>
            </a:xfrm>
            <a:custGeom>
              <a:rect b="b" l="l" r="r" t="t"/>
              <a:pathLst>
                <a:path extrusionOk="0" h="367" w="686">
                  <a:moveTo>
                    <a:pt x="130" y="0"/>
                  </a:moveTo>
                  <a:cubicBezTo>
                    <a:pt x="78" y="0"/>
                    <a:pt x="31" y="35"/>
                    <a:pt x="17" y="87"/>
                  </a:cubicBezTo>
                  <a:cubicBezTo>
                    <a:pt x="0" y="149"/>
                    <a:pt x="37" y="212"/>
                    <a:pt x="99" y="230"/>
                  </a:cubicBezTo>
                  <a:cubicBezTo>
                    <a:pt x="295" y="281"/>
                    <a:pt x="627" y="366"/>
                    <a:pt x="627" y="366"/>
                  </a:cubicBezTo>
                  <a:lnTo>
                    <a:pt x="685" y="140"/>
                  </a:lnTo>
                  <a:cubicBezTo>
                    <a:pt x="685" y="140"/>
                    <a:pt x="355" y="56"/>
                    <a:pt x="160" y="4"/>
                  </a:cubicBezTo>
                  <a:cubicBezTo>
                    <a:pt x="150" y="2"/>
                    <a:pt x="140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8061313" y="840562"/>
              <a:ext cx="21045" cy="11292"/>
            </a:xfrm>
            <a:custGeom>
              <a:rect b="b" l="l" r="r" t="t"/>
              <a:pathLst>
                <a:path extrusionOk="0" h="367" w="684">
                  <a:moveTo>
                    <a:pt x="129" y="0"/>
                  </a:moveTo>
                  <a:cubicBezTo>
                    <a:pt x="77" y="0"/>
                    <a:pt x="30" y="35"/>
                    <a:pt x="16" y="87"/>
                  </a:cubicBezTo>
                  <a:cubicBezTo>
                    <a:pt x="1" y="149"/>
                    <a:pt x="38" y="213"/>
                    <a:pt x="99" y="229"/>
                  </a:cubicBezTo>
                  <a:cubicBezTo>
                    <a:pt x="295" y="280"/>
                    <a:pt x="627" y="367"/>
                    <a:pt x="627" y="367"/>
                  </a:cubicBezTo>
                  <a:lnTo>
                    <a:pt x="683" y="141"/>
                  </a:lnTo>
                  <a:cubicBezTo>
                    <a:pt x="683" y="141"/>
                    <a:pt x="352" y="55"/>
                    <a:pt x="157" y="4"/>
                  </a:cubicBezTo>
                  <a:cubicBezTo>
                    <a:pt x="147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8052575" y="846870"/>
              <a:ext cx="30798" cy="10522"/>
            </a:xfrm>
            <a:custGeom>
              <a:rect b="b" l="l" r="r" t="t"/>
              <a:pathLst>
                <a:path extrusionOk="0" h="342" w="1001">
                  <a:moveTo>
                    <a:pt x="127" y="0"/>
                  </a:moveTo>
                  <a:cubicBezTo>
                    <a:pt x="65" y="0"/>
                    <a:pt x="11" y="45"/>
                    <a:pt x="6" y="107"/>
                  </a:cubicBezTo>
                  <a:cubicBezTo>
                    <a:pt x="1" y="172"/>
                    <a:pt x="48" y="229"/>
                    <a:pt x="113" y="234"/>
                  </a:cubicBezTo>
                  <a:cubicBezTo>
                    <a:pt x="116" y="234"/>
                    <a:pt x="488" y="265"/>
                    <a:pt x="850" y="339"/>
                  </a:cubicBezTo>
                  <a:cubicBezTo>
                    <a:pt x="858" y="340"/>
                    <a:pt x="866" y="342"/>
                    <a:pt x="874" y="342"/>
                  </a:cubicBezTo>
                  <a:cubicBezTo>
                    <a:pt x="926" y="342"/>
                    <a:pt x="975" y="304"/>
                    <a:pt x="987" y="249"/>
                  </a:cubicBezTo>
                  <a:cubicBezTo>
                    <a:pt x="1000" y="186"/>
                    <a:pt x="959" y="124"/>
                    <a:pt x="896" y="111"/>
                  </a:cubicBezTo>
                  <a:cubicBezTo>
                    <a:pt x="521" y="33"/>
                    <a:pt x="147" y="2"/>
                    <a:pt x="131" y="0"/>
                  </a:cubicBezTo>
                  <a:cubicBezTo>
                    <a:pt x="130" y="0"/>
                    <a:pt x="129" y="0"/>
                    <a:pt x="12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4"/>
            <p:cNvSpPr/>
            <p:nvPr/>
          </p:nvSpPr>
          <p:spPr>
            <a:xfrm>
              <a:off x="7994884" y="659550"/>
              <a:ext cx="333981" cy="951639"/>
            </a:xfrm>
            <a:custGeom>
              <a:rect b="b" l="l" r="r" t="t"/>
              <a:pathLst>
                <a:path extrusionOk="0" h="30930" w="10855">
                  <a:moveTo>
                    <a:pt x="2284" y="0"/>
                  </a:moveTo>
                  <a:cubicBezTo>
                    <a:pt x="1513" y="494"/>
                    <a:pt x="2099" y="1912"/>
                    <a:pt x="2099" y="1912"/>
                  </a:cubicBezTo>
                  <a:lnTo>
                    <a:pt x="896" y="370"/>
                  </a:lnTo>
                  <a:cubicBezTo>
                    <a:pt x="402" y="801"/>
                    <a:pt x="587" y="1758"/>
                    <a:pt x="587" y="1758"/>
                  </a:cubicBezTo>
                  <a:cubicBezTo>
                    <a:pt x="2" y="3393"/>
                    <a:pt x="1451" y="6785"/>
                    <a:pt x="1945" y="10053"/>
                  </a:cubicBezTo>
                  <a:cubicBezTo>
                    <a:pt x="2438" y="13321"/>
                    <a:pt x="556" y="17948"/>
                    <a:pt x="279" y="22110"/>
                  </a:cubicBezTo>
                  <a:cubicBezTo>
                    <a:pt x="1" y="26274"/>
                    <a:pt x="2221" y="30930"/>
                    <a:pt x="2221" y="30930"/>
                  </a:cubicBezTo>
                  <a:lnTo>
                    <a:pt x="10361" y="30930"/>
                  </a:lnTo>
                  <a:cubicBezTo>
                    <a:pt x="10361" y="30930"/>
                    <a:pt x="8573" y="26427"/>
                    <a:pt x="8665" y="24824"/>
                  </a:cubicBezTo>
                  <a:cubicBezTo>
                    <a:pt x="8758" y="23221"/>
                    <a:pt x="10855" y="16282"/>
                    <a:pt x="10855" y="14771"/>
                  </a:cubicBezTo>
                  <a:cubicBezTo>
                    <a:pt x="10855" y="13261"/>
                    <a:pt x="9282" y="5336"/>
                    <a:pt x="9282" y="5336"/>
                  </a:cubicBezTo>
                  <a:cubicBezTo>
                    <a:pt x="9180" y="5277"/>
                    <a:pt x="9085" y="5252"/>
                    <a:pt x="8998" y="5252"/>
                  </a:cubicBezTo>
                  <a:cubicBezTo>
                    <a:pt x="8537" y="5252"/>
                    <a:pt x="8297" y="5947"/>
                    <a:pt x="8298" y="5952"/>
                  </a:cubicBezTo>
                  <a:lnTo>
                    <a:pt x="8298" y="5952"/>
                  </a:lnTo>
                  <a:lnTo>
                    <a:pt x="4813" y="863"/>
                  </a:lnTo>
                  <a:lnTo>
                    <a:pt x="4813" y="863"/>
                  </a:lnTo>
                  <a:cubicBezTo>
                    <a:pt x="3702" y="1388"/>
                    <a:pt x="5555" y="4287"/>
                    <a:pt x="5555" y="4287"/>
                  </a:cubicBezTo>
                  <a:lnTo>
                    <a:pt x="2284" y="0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4"/>
            <p:cNvSpPr/>
            <p:nvPr/>
          </p:nvSpPr>
          <p:spPr>
            <a:xfrm>
              <a:off x="8055498" y="999451"/>
              <a:ext cx="164514" cy="15568"/>
            </a:xfrm>
            <a:custGeom>
              <a:rect b="b" l="l" r="r" t="t"/>
              <a:pathLst>
                <a:path extrusionOk="0" h="506" w="5347">
                  <a:moveTo>
                    <a:pt x="5217" y="0"/>
                  </a:moveTo>
                  <a:cubicBezTo>
                    <a:pt x="5207" y="0"/>
                    <a:pt x="5198" y="1"/>
                    <a:pt x="5189" y="3"/>
                  </a:cubicBezTo>
                  <a:cubicBezTo>
                    <a:pt x="5173" y="8"/>
                    <a:pt x="4087" y="273"/>
                    <a:pt x="2608" y="273"/>
                  </a:cubicBezTo>
                  <a:cubicBezTo>
                    <a:pt x="1862" y="273"/>
                    <a:pt x="1015" y="206"/>
                    <a:pt x="156" y="3"/>
                  </a:cubicBezTo>
                  <a:cubicBezTo>
                    <a:pt x="147" y="2"/>
                    <a:pt x="138" y="1"/>
                    <a:pt x="130" y="1"/>
                  </a:cubicBezTo>
                  <a:cubicBezTo>
                    <a:pt x="77" y="1"/>
                    <a:pt x="28" y="36"/>
                    <a:pt x="16" y="90"/>
                  </a:cubicBezTo>
                  <a:cubicBezTo>
                    <a:pt x="0" y="153"/>
                    <a:pt x="39" y="216"/>
                    <a:pt x="102" y="230"/>
                  </a:cubicBezTo>
                  <a:cubicBezTo>
                    <a:pt x="979" y="437"/>
                    <a:pt x="1841" y="505"/>
                    <a:pt x="2604" y="505"/>
                  </a:cubicBezTo>
                  <a:cubicBezTo>
                    <a:pt x="4116" y="505"/>
                    <a:pt x="5228" y="233"/>
                    <a:pt x="5245" y="230"/>
                  </a:cubicBezTo>
                  <a:cubicBezTo>
                    <a:pt x="5308" y="214"/>
                    <a:pt x="5346" y="151"/>
                    <a:pt x="5331" y="89"/>
                  </a:cubicBezTo>
                  <a:cubicBezTo>
                    <a:pt x="5318" y="36"/>
                    <a:pt x="5269" y="0"/>
                    <a:pt x="521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8053098" y="1007882"/>
              <a:ext cx="93810" cy="180882"/>
            </a:xfrm>
            <a:custGeom>
              <a:rect b="b" l="l" r="r" t="t"/>
              <a:pathLst>
                <a:path extrusionOk="0" h="5879" w="3049">
                  <a:moveTo>
                    <a:pt x="132" y="0"/>
                  </a:moveTo>
                  <a:cubicBezTo>
                    <a:pt x="96" y="0"/>
                    <a:pt x="61" y="17"/>
                    <a:pt x="37" y="47"/>
                  </a:cubicBezTo>
                  <a:cubicBezTo>
                    <a:pt x="0" y="99"/>
                    <a:pt x="10" y="172"/>
                    <a:pt x="62" y="211"/>
                  </a:cubicBezTo>
                  <a:cubicBezTo>
                    <a:pt x="84" y="226"/>
                    <a:pt x="2155" y="1810"/>
                    <a:pt x="2811" y="5781"/>
                  </a:cubicBezTo>
                  <a:cubicBezTo>
                    <a:pt x="2819" y="5838"/>
                    <a:pt x="2869" y="5878"/>
                    <a:pt x="2925" y="5878"/>
                  </a:cubicBezTo>
                  <a:cubicBezTo>
                    <a:pt x="2931" y="5878"/>
                    <a:pt x="2937" y="5877"/>
                    <a:pt x="2941" y="5876"/>
                  </a:cubicBezTo>
                  <a:cubicBezTo>
                    <a:pt x="3006" y="5866"/>
                    <a:pt x="3048" y="5805"/>
                    <a:pt x="3038" y="5743"/>
                  </a:cubicBezTo>
                  <a:cubicBezTo>
                    <a:pt x="2366" y="1671"/>
                    <a:pt x="288" y="88"/>
                    <a:pt x="200" y="23"/>
                  </a:cubicBezTo>
                  <a:cubicBezTo>
                    <a:pt x="179" y="8"/>
                    <a:pt x="156" y="0"/>
                    <a:pt x="13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8112204" y="811639"/>
              <a:ext cx="34213" cy="13630"/>
            </a:xfrm>
            <a:custGeom>
              <a:rect b="b" l="l" r="r" t="t"/>
              <a:pathLst>
                <a:path extrusionOk="0" h="443" w="1112">
                  <a:moveTo>
                    <a:pt x="986" y="1"/>
                  </a:moveTo>
                  <a:cubicBezTo>
                    <a:pt x="980" y="1"/>
                    <a:pt x="975" y="1"/>
                    <a:pt x="969" y="2"/>
                  </a:cubicBezTo>
                  <a:cubicBezTo>
                    <a:pt x="901" y="12"/>
                    <a:pt x="305" y="106"/>
                    <a:pt x="78" y="224"/>
                  </a:cubicBezTo>
                  <a:cubicBezTo>
                    <a:pt x="22" y="254"/>
                    <a:pt x="0" y="325"/>
                    <a:pt x="29" y="381"/>
                  </a:cubicBezTo>
                  <a:cubicBezTo>
                    <a:pt x="50" y="419"/>
                    <a:pt x="90" y="443"/>
                    <a:pt x="132" y="443"/>
                  </a:cubicBezTo>
                  <a:cubicBezTo>
                    <a:pt x="150" y="443"/>
                    <a:pt x="168" y="439"/>
                    <a:pt x="186" y="431"/>
                  </a:cubicBezTo>
                  <a:cubicBezTo>
                    <a:pt x="348" y="345"/>
                    <a:pt x="831" y="258"/>
                    <a:pt x="1004" y="232"/>
                  </a:cubicBezTo>
                  <a:cubicBezTo>
                    <a:pt x="1068" y="223"/>
                    <a:pt x="1112" y="162"/>
                    <a:pt x="1102" y="100"/>
                  </a:cubicBezTo>
                  <a:cubicBezTo>
                    <a:pt x="1092" y="41"/>
                    <a:pt x="1042" y="1"/>
                    <a:pt x="98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8110081" y="805424"/>
              <a:ext cx="26768" cy="13384"/>
            </a:xfrm>
            <a:custGeom>
              <a:rect b="b" l="l" r="r" t="t"/>
              <a:pathLst>
                <a:path extrusionOk="0" h="435" w="870">
                  <a:moveTo>
                    <a:pt x="740" y="0"/>
                  </a:moveTo>
                  <a:cubicBezTo>
                    <a:pt x="730" y="0"/>
                    <a:pt x="720" y="2"/>
                    <a:pt x="710" y="4"/>
                  </a:cubicBezTo>
                  <a:cubicBezTo>
                    <a:pt x="663" y="18"/>
                    <a:pt x="234" y="133"/>
                    <a:pt x="80" y="214"/>
                  </a:cubicBezTo>
                  <a:cubicBezTo>
                    <a:pt x="23" y="244"/>
                    <a:pt x="0" y="314"/>
                    <a:pt x="30" y="370"/>
                  </a:cubicBezTo>
                  <a:cubicBezTo>
                    <a:pt x="51" y="411"/>
                    <a:pt x="91" y="434"/>
                    <a:pt x="133" y="434"/>
                  </a:cubicBezTo>
                  <a:cubicBezTo>
                    <a:pt x="152" y="434"/>
                    <a:pt x="170" y="430"/>
                    <a:pt x="188" y="421"/>
                  </a:cubicBezTo>
                  <a:cubicBezTo>
                    <a:pt x="299" y="362"/>
                    <a:pt x="646" y="262"/>
                    <a:pt x="771" y="230"/>
                  </a:cubicBezTo>
                  <a:cubicBezTo>
                    <a:pt x="832" y="213"/>
                    <a:pt x="869" y="148"/>
                    <a:pt x="853" y="87"/>
                  </a:cubicBezTo>
                  <a:cubicBezTo>
                    <a:pt x="839" y="35"/>
                    <a:pt x="793" y="0"/>
                    <a:pt x="74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8175495" y="806532"/>
              <a:ext cx="21045" cy="11261"/>
            </a:xfrm>
            <a:custGeom>
              <a:rect b="b" l="l" r="r" t="t"/>
              <a:pathLst>
                <a:path extrusionOk="0" h="366" w="684">
                  <a:moveTo>
                    <a:pt x="555" y="0"/>
                  </a:moveTo>
                  <a:cubicBezTo>
                    <a:pt x="545" y="0"/>
                    <a:pt x="536" y="2"/>
                    <a:pt x="526" y="4"/>
                  </a:cubicBezTo>
                  <a:cubicBezTo>
                    <a:pt x="330" y="56"/>
                    <a:pt x="0" y="141"/>
                    <a:pt x="0" y="141"/>
                  </a:cubicBezTo>
                  <a:lnTo>
                    <a:pt x="58" y="365"/>
                  </a:lnTo>
                  <a:cubicBezTo>
                    <a:pt x="58" y="365"/>
                    <a:pt x="389" y="280"/>
                    <a:pt x="583" y="230"/>
                  </a:cubicBezTo>
                  <a:cubicBezTo>
                    <a:pt x="646" y="214"/>
                    <a:pt x="684" y="149"/>
                    <a:pt x="667" y="88"/>
                  </a:cubicBezTo>
                  <a:cubicBezTo>
                    <a:pt x="654" y="35"/>
                    <a:pt x="607" y="0"/>
                    <a:pt x="55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4"/>
            <p:cNvSpPr/>
            <p:nvPr/>
          </p:nvSpPr>
          <p:spPr>
            <a:xfrm>
              <a:off x="8174572" y="812809"/>
              <a:ext cx="30737" cy="10522"/>
            </a:xfrm>
            <a:custGeom>
              <a:rect b="b" l="l" r="r" t="t"/>
              <a:pathLst>
                <a:path extrusionOk="0" h="342" w="999">
                  <a:moveTo>
                    <a:pt x="878" y="0"/>
                  </a:moveTo>
                  <a:cubicBezTo>
                    <a:pt x="874" y="0"/>
                    <a:pt x="871" y="1"/>
                    <a:pt x="868" y="1"/>
                  </a:cubicBezTo>
                  <a:cubicBezTo>
                    <a:pt x="853" y="2"/>
                    <a:pt x="480" y="35"/>
                    <a:pt x="103" y="112"/>
                  </a:cubicBezTo>
                  <a:cubicBezTo>
                    <a:pt x="40" y="124"/>
                    <a:pt x="0" y="186"/>
                    <a:pt x="13" y="249"/>
                  </a:cubicBezTo>
                  <a:cubicBezTo>
                    <a:pt x="23" y="304"/>
                    <a:pt x="72" y="341"/>
                    <a:pt x="126" y="341"/>
                  </a:cubicBezTo>
                  <a:cubicBezTo>
                    <a:pt x="134" y="341"/>
                    <a:pt x="141" y="341"/>
                    <a:pt x="150" y="339"/>
                  </a:cubicBezTo>
                  <a:cubicBezTo>
                    <a:pt x="511" y="264"/>
                    <a:pt x="884" y="233"/>
                    <a:pt x="887" y="233"/>
                  </a:cubicBezTo>
                  <a:cubicBezTo>
                    <a:pt x="952" y="227"/>
                    <a:pt x="999" y="172"/>
                    <a:pt x="994" y="108"/>
                  </a:cubicBezTo>
                  <a:cubicBezTo>
                    <a:pt x="988" y="46"/>
                    <a:pt x="936" y="0"/>
                    <a:pt x="8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4"/>
            <p:cNvSpPr/>
            <p:nvPr/>
          </p:nvSpPr>
          <p:spPr>
            <a:xfrm>
              <a:off x="7838118" y="839054"/>
              <a:ext cx="150053" cy="425607"/>
            </a:xfrm>
            <a:custGeom>
              <a:rect b="b" l="l" r="r" t="t"/>
              <a:pathLst>
                <a:path extrusionOk="0" h="13833" w="4877">
                  <a:moveTo>
                    <a:pt x="677" y="0"/>
                  </a:moveTo>
                  <a:cubicBezTo>
                    <a:pt x="672" y="0"/>
                    <a:pt x="666" y="1"/>
                    <a:pt x="660" y="1"/>
                  </a:cubicBezTo>
                  <a:cubicBezTo>
                    <a:pt x="597" y="12"/>
                    <a:pt x="553" y="71"/>
                    <a:pt x="562" y="134"/>
                  </a:cubicBezTo>
                  <a:cubicBezTo>
                    <a:pt x="566" y="160"/>
                    <a:pt x="817" y="1823"/>
                    <a:pt x="957" y="3997"/>
                  </a:cubicBezTo>
                  <a:cubicBezTo>
                    <a:pt x="762" y="4032"/>
                    <a:pt x="351" y="4119"/>
                    <a:pt x="73" y="4281"/>
                  </a:cubicBezTo>
                  <a:cubicBezTo>
                    <a:pt x="19" y="4314"/>
                    <a:pt x="0" y="4386"/>
                    <a:pt x="32" y="4440"/>
                  </a:cubicBezTo>
                  <a:cubicBezTo>
                    <a:pt x="55" y="4478"/>
                    <a:pt x="93" y="4499"/>
                    <a:pt x="133" y="4499"/>
                  </a:cubicBezTo>
                  <a:cubicBezTo>
                    <a:pt x="153" y="4499"/>
                    <a:pt x="173" y="4494"/>
                    <a:pt x="192" y="4483"/>
                  </a:cubicBezTo>
                  <a:cubicBezTo>
                    <a:pt x="425" y="4346"/>
                    <a:pt x="784" y="4267"/>
                    <a:pt x="971" y="4232"/>
                  </a:cubicBezTo>
                  <a:cubicBezTo>
                    <a:pt x="975" y="4298"/>
                    <a:pt x="979" y="4365"/>
                    <a:pt x="982" y="4432"/>
                  </a:cubicBezTo>
                  <a:lnTo>
                    <a:pt x="380" y="4432"/>
                  </a:lnTo>
                  <a:cubicBezTo>
                    <a:pt x="316" y="4432"/>
                    <a:pt x="264" y="4483"/>
                    <a:pt x="264" y="4547"/>
                  </a:cubicBezTo>
                  <a:cubicBezTo>
                    <a:pt x="264" y="4612"/>
                    <a:pt x="316" y="4663"/>
                    <a:pt x="380" y="4663"/>
                  </a:cubicBezTo>
                  <a:lnTo>
                    <a:pt x="996" y="4663"/>
                  </a:lnTo>
                  <a:cubicBezTo>
                    <a:pt x="1048" y="5708"/>
                    <a:pt x="1070" y="6839"/>
                    <a:pt x="1026" y="7945"/>
                  </a:cubicBezTo>
                  <a:cubicBezTo>
                    <a:pt x="1022" y="7992"/>
                    <a:pt x="1051" y="8037"/>
                    <a:pt x="1095" y="8057"/>
                  </a:cubicBezTo>
                  <a:cubicBezTo>
                    <a:pt x="1128" y="8069"/>
                    <a:pt x="4273" y="9466"/>
                    <a:pt x="4638" y="13726"/>
                  </a:cubicBezTo>
                  <a:cubicBezTo>
                    <a:pt x="4643" y="13786"/>
                    <a:pt x="4695" y="13833"/>
                    <a:pt x="4755" y="13833"/>
                  </a:cubicBezTo>
                  <a:lnTo>
                    <a:pt x="4765" y="13833"/>
                  </a:lnTo>
                  <a:cubicBezTo>
                    <a:pt x="4829" y="13827"/>
                    <a:pt x="4877" y="13771"/>
                    <a:pt x="4870" y="13706"/>
                  </a:cubicBezTo>
                  <a:cubicBezTo>
                    <a:pt x="4525" y="9679"/>
                    <a:pt x="1751" y="8122"/>
                    <a:pt x="1260" y="7878"/>
                  </a:cubicBezTo>
                  <a:cubicBezTo>
                    <a:pt x="1303" y="6756"/>
                    <a:pt x="1278" y="5611"/>
                    <a:pt x="1223" y="4556"/>
                  </a:cubicBezTo>
                  <a:lnTo>
                    <a:pt x="1223" y="4547"/>
                  </a:lnTo>
                  <a:cubicBezTo>
                    <a:pt x="1223" y="4540"/>
                    <a:pt x="1222" y="4533"/>
                    <a:pt x="1221" y="4525"/>
                  </a:cubicBezTo>
                  <a:cubicBezTo>
                    <a:pt x="1213" y="4383"/>
                    <a:pt x="1205" y="4243"/>
                    <a:pt x="1196" y="4105"/>
                  </a:cubicBezTo>
                  <a:cubicBezTo>
                    <a:pt x="1197" y="4098"/>
                    <a:pt x="1196" y="4088"/>
                    <a:pt x="1196" y="4080"/>
                  </a:cubicBezTo>
                  <a:cubicBezTo>
                    <a:pt x="1196" y="4078"/>
                    <a:pt x="1195" y="4075"/>
                    <a:pt x="1195" y="4073"/>
                  </a:cubicBezTo>
                  <a:cubicBezTo>
                    <a:pt x="1056" y="1842"/>
                    <a:pt x="796" y="125"/>
                    <a:pt x="792" y="99"/>
                  </a:cubicBezTo>
                  <a:cubicBezTo>
                    <a:pt x="783" y="42"/>
                    <a:pt x="734" y="0"/>
                    <a:pt x="67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4"/>
            <p:cNvSpPr/>
            <p:nvPr/>
          </p:nvSpPr>
          <p:spPr>
            <a:xfrm>
              <a:off x="7889194" y="999390"/>
              <a:ext cx="164422" cy="15599"/>
            </a:xfrm>
            <a:custGeom>
              <a:rect b="b" l="l" r="r" t="t"/>
              <a:pathLst>
                <a:path extrusionOk="0" h="507" w="5344">
                  <a:moveTo>
                    <a:pt x="127" y="1"/>
                  </a:moveTo>
                  <a:cubicBezTo>
                    <a:pt x="75" y="1"/>
                    <a:pt x="28" y="36"/>
                    <a:pt x="14" y="90"/>
                  </a:cubicBezTo>
                  <a:cubicBezTo>
                    <a:pt x="0" y="153"/>
                    <a:pt x="39" y="215"/>
                    <a:pt x="101" y="231"/>
                  </a:cubicBezTo>
                  <a:cubicBezTo>
                    <a:pt x="117" y="235"/>
                    <a:pt x="1228" y="506"/>
                    <a:pt x="2741" y="506"/>
                  </a:cubicBezTo>
                  <a:cubicBezTo>
                    <a:pt x="3503" y="506"/>
                    <a:pt x="4366" y="437"/>
                    <a:pt x="5243" y="231"/>
                  </a:cubicBezTo>
                  <a:cubicBezTo>
                    <a:pt x="5306" y="216"/>
                    <a:pt x="5344" y="154"/>
                    <a:pt x="5328" y="91"/>
                  </a:cubicBezTo>
                  <a:cubicBezTo>
                    <a:pt x="5316" y="37"/>
                    <a:pt x="5268" y="1"/>
                    <a:pt x="5215" y="1"/>
                  </a:cubicBezTo>
                  <a:cubicBezTo>
                    <a:pt x="5206" y="1"/>
                    <a:pt x="5197" y="2"/>
                    <a:pt x="5188" y="4"/>
                  </a:cubicBezTo>
                  <a:cubicBezTo>
                    <a:pt x="4330" y="206"/>
                    <a:pt x="3485" y="274"/>
                    <a:pt x="2739" y="274"/>
                  </a:cubicBezTo>
                  <a:cubicBezTo>
                    <a:pt x="1259" y="274"/>
                    <a:pt x="172" y="9"/>
                    <a:pt x="155" y="4"/>
                  </a:cubicBezTo>
                  <a:cubicBezTo>
                    <a:pt x="146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4"/>
            <p:cNvSpPr/>
            <p:nvPr/>
          </p:nvSpPr>
          <p:spPr>
            <a:xfrm>
              <a:off x="7811288" y="820101"/>
              <a:ext cx="31998" cy="76150"/>
            </a:xfrm>
            <a:custGeom>
              <a:rect b="b" l="l" r="r" t="t"/>
              <a:pathLst>
                <a:path extrusionOk="0" h="2475" w="1040">
                  <a:moveTo>
                    <a:pt x="564" y="1"/>
                  </a:moveTo>
                  <a:cubicBezTo>
                    <a:pt x="544" y="1"/>
                    <a:pt x="525" y="6"/>
                    <a:pt x="507" y="16"/>
                  </a:cubicBezTo>
                  <a:cubicBezTo>
                    <a:pt x="451" y="47"/>
                    <a:pt x="432" y="119"/>
                    <a:pt x="463" y="174"/>
                  </a:cubicBezTo>
                  <a:cubicBezTo>
                    <a:pt x="466" y="180"/>
                    <a:pt x="792" y="777"/>
                    <a:pt x="559" y="1723"/>
                  </a:cubicBezTo>
                  <a:cubicBezTo>
                    <a:pt x="555" y="1738"/>
                    <a:pt x="551" y="1753"/>
                    <a:pt x="546" y="1768"/>
                  </a:cubicBezTo>
                  <a:cubicBezTo>
                    <a:pt x="433" y="1626"/>
                    <a:pt x="316" y="1572"/>
                    <a:pt x="310" y="1569"/>
                  </a:cubicBezTo>
                  <a:cubicBezTo>
                    <a:pt x="294" y="1562"/>
                    <a:pt x="278" y="1559"/>
                    <a:pt x="262" y="1559"/>
                  </a:cubicBezTo>
                  <a:cubicBezTo>
                    <a:pt x="218" y="1559"/>
                    <a:pt x="176" y="1583"/>
                    <a:pt x="156" y="1625"/>
                  </a:cubicBezTo>
                  <a:cubicBezTo>
                    <a:pt x="130" y="1683"/>
                    <a:pt x="154" y="1753"/>
                    <a:pt x="212" y="1780"/>
                  </a:cubicBezTo>
                  <a:cubicBezTo>
                    <a:pt x="217" y="1783"/>
                    <a:pt x="337" y="1842"/>
                    <a:pt x="427" y="2009"/>
                  </a:cubicBezTo>
                  <a:cubicBezTo>
                    <a:pt x="346" y="2115"/>
                    <a:pt x="234" y="2195"/>
                    <a:pt x="90" y="2251"/>
                  </a:cubicBezTo>
                  <a:cubicBezTo>
                    <a:pt x="29" y="2273"/>
                    <a:pt x="0" y="2340"/>
                    <a:pt x="23" y="2401"/>
                  </a:cubicBezTo>
                  <a:cubicBezTo>
                    <a:pt x="41" y="2447"/>
                    <a:pt x="84" y="2475"/>
                    <a:pt x="132" y="2475"/>
                  </a:cubicBezTo>
                  <a:cubicBezTo>
                    <a:pt x="146" y="2475"/>
                    <a:pt x="161" y="2473"/>
                    <a:pt x="173" y="2468"/>
                  </a:cubicBezTo>
                  <a:cubicBezTo>
                    <a:pt x="497" y="2344"/>
                    <a:pt x="702" y="2113"/>
                    <a:pt x="785" y="1780"/>
                  </a:cubicBezTo>
                  <a:cubicBezTo>
                    <a:pt x="1040" y="745"/>
                    <a:pt x="681" y="88"/>
                    <a:pt x="665" y="61"/>
                  </a:cubicBezTo>
                  <a:cubicBezTo>
                    <a:pt x="644" y="23"/>
                    <a:pt x="604" y="1"/>
                    <a:pt x="56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7941039" y="682473"/>
              <a:ext cx="32060" cy="40521"/>
            </a:xfrm>
            <a:custGeom>
              <a:rect b="b" l="l" r="r" t="t"/>
              <a:pathLst>
                <a:path extrusionOk="0" h="1317" w="1042">
                  <a:moveTo>
                    <a:pt x="819" y="0"/>
                  </a:moveTo>
                  <a:cubicBezTo>
                    <a:pt x="808" y="0"/>
                    <a:pt x="796" y="2"/>
                    <a:pt x="784" y="6"/>
                  </a:cubicBezTo>
                  <a:cubicBezTo>
                    <a:pt x="724" y="25"/>
                    <a:pt x="690" y="91"/>
                    <a:pt x="708" y="151"/>
                  </a:cubicBezTo>
                  <a:cubicBezTo>
                    <a:pt x="711" y="161"/>
                    <a:pt x="784" y="412"/>
                    <a:pt x="574" y="778"/>
                  </a:cubicBezTo>
                  <a:cubicBezTo>
                    <a:pt x="566" y="796"/>
                    <a:pt x="557" y="811"/>
                    <a:pt x="548" y="825"/>
                  </a:cubicBezTo>
                  <a:cubicBezTo>
                    <a:pt x="523" y="741"/>
                    <a:pt x="491" y="692"/>
                    <a:pt x="485" y="682"/>
                  </a:cubicBezTo>
                  <a:cubicBezTo>
                    <a:pt x="462" y="648"/>
                    <a:pt x="426" y="630"/>
                    <a:pt x="389" y="630"/>
                  </a:cubicBezTo>
                  <a:cubicBezTo>
                    <a:pt x="367" y="630"/>
                    <a:pt x="345" y="636"/>
                    <a:pt x="326" y="649"/>
                  </a:cubicBezTo>
                  <a:cubicBezTo>
                    <a:pt x="272" y="684"/>
                    <a:pt x="258" y="756"/>
                    <a:pt x="291" y="810"/>
                  </a:cubicBezTo>
                  <a:cubicBezTo>
                    <a:pt x="294" y="813"/>
                    <a:pt x="352" y="911"/>
                    <a:pt x="342" y="1079"/>
                  </a:cubicBezTo>
                  <a:cubicBezTo>
                    <a:pt x="340" y="1080"/>
                    <a:pt x="336" y="1081"/>
                    <a:pt x="334" y="1081"/>
                  </a:cubicBezTo>
                  <a:cubicBezTo>
                    <a:pt x="331" y="1081"/>
                    <a:pt x="328" y="1082"/>
                    <a:pt x="325" y="1082"/>
                  </a:cubicBezTo>
                  <a:cubicBezTo>
                    <a:pt x="300" y="1082"/>
                    <a:pt x="261" y="1064"/>
                    <a:pt x="197" y="1022"/>
                  </a:cubicBezTo>
                  <a:cubicBezTo>
                    <a:pt x="177" y="1008"/>
                    <a:pt x="154" y="1002"/>
                    <a:pt x="131" y="1002"/>
                  </a:cubicBezTo>
                  <a:cubicBezTo>
                    <a:pt x="94" y="1002"/>
                    <a:pt x="58" y="1020"/>
                    <a:pt x="37" y="1054"/>
                  </a:cubicBezTo>
                  <a:cubicBezTo>
                    <a:pt x="1" y="1108"/>
                    <a:pt x="15" y="1181"/>
                    <a:pt x="68" y="1216"/>
                  </a:cubicBezTo>
                  <a:cubicBezTo>
                    <a:pt x="144" y="1265"/>
                    <a:pt x="228" y="1316"/>
                    <a:pt x="325" y="1316"/>
                  </a:cubicBezTo>
                  <a:cubicBezTo>
                    <a:pt x="345" y="1316"/>
                    <a:pt x="366" y="1314"/>
                    <a:pt x="387" y="1309"/>
                  </a:cubicBezTo>
                  <a:cubicBezTo>
                    <a:pt x="435" y="1297"/>
                    <a:pt x="481" y="1274"/>
                    <a:pt x="527" y="1234"/>
                  </a:cubicBezTo>
                  <a:lnTo>
                    <a:pt x="531" y="1230"/>
                  </a:lnTo>
                  <a:cubicBezTo>
                    <a:pt x="605" y="1164"/>
                    <a:pt x="682" y="1058"/>
                    <a:pt x="777" y="895"/>
                  </a:cubicBezTo>
                  <a:cubicBezTo>
                    <a:pt x="1041" y="433"/>
                    <a:pt x="934" y="94"/>
                    <a:pt x="929" y="81"/>
                  </a:cubicBezTo>
                  <a:cubicBezTo>
                    <a:pt x="914" y="32"/>
                    <a:pt x="868" y="0"/>
                    <a:pt x="81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4"/>
            <p:cNvSpPr/>
            <p:nvPr/>
          </p:nvSpPr>
          <p:spPr>
            <a:xfrm>
              <a:off x="8014330" y="655981"/>
              <a:ext cx="38090" cy="55535"/>
            </a:xfrm>
            <a:custGeom>
              <a:rect b="b" l="l" r="r" t="t"/>
              <a:pathLst>
                <a:path extrusionOk="0" h="1805" w="1238">
                  <a:moveTo>
                    <a:pt x="714" y="1153"/>
                  </a:moveTo>
                  <a:cubicBezTo>
                    <a:pt x="711" y="1159"/>
                    <a:pt x="709" y="1164"/>
                    <a:pt x="707" y="1170"/>
                  </a:cubicBezTo>
                  <a:lnTo>
                    <a:pt x="638" y="1441"/>
                  </a:lnTo>
                  <a:cubicBezTo>
                    <a:pt x="633" y="1435"/>
                    <a:pt x="628" y="1427"/>
                    <a:pt x="622" y="1420"/>
                  </a:cubicBezTo>
                  <a:cubicBezTo>
                    <a:pt x="593" y="1384"/>
                    <a:pt x="567" y="1345"/>
                    <a:pt x="545" y="1304"/>
                  </a:cubicBezTo>
                  <a:cubicBezTo>
                    <a:pt x="602" y="1267"/>
                    <a:pt x="659" y="1217"/>
                    <a:pt x="714" y="1153"/>
                  </a:cubicBezTo>
                  <a:close/>
                  <a:moveTo>
                    <a:pt x="968" y="1"/>
                  </a:moveTo>
                  <a:cubicBezTo>
                    <a:pt x="960" y="1"/>
                    <a:pt x="952" y="2"/>
                    <a:pt x="944" y="3"/>
                  </a:cubicBezTo>
                  <a:cubicBezTo>
                    <a:pt x="881" y="16"/>
                    <a:pt x="842" y="78"/>
                    <a:pt x="853" y="140"/>
                  </a:cubicBezTo>
                  <a:cubicBezTo>
                    <a:pt x="855" y="154"/>
                    <a:pt x="917" y="486"/>
                    <a:pt x="610" y="912"/>
                  </a:cubicBezTo>
                  <a:cubicBezTo>
                    <a:pt x="557" y="985"/>
                    <a:pt x="504" y="1044"/>
                    <a:pt x="454" y="1086"/>
                  </a:cubicBezTo>
                  <a:cubicBezTo>
                    <a:pt x="362" y="792"/>
                    <a:pt x="381" y="499"/>
                    <a:pt x="381" y="495"/>
                  </a:cubicBezTo>
                  <a:cubicBezTo>
                    <a:pt x="385" y="430"/>
                    <a:pt x="336" y="375"/>
                    <a:pt x="273" y="371"/>
                  </a:cubicBezTo>
                  <a:cubicBezTo>
                    <a:pt x="269" y="371"/>
                    <a:pt x="266" y="371"/>
                    <a:pt x="262" y="371"/>
                  </a:cubicBezTo>
                  <a:cubicBezTo>
                    <a:pt x="201" y="371"/>
                    <a:pt x="153" y="418"/>
                    <a:pt x="150" y="479"/>
                  </a:cubicBezTo>
                  <a:cubicBezTo>
                    <a:pt x="148" y="499"/>
                    <a:pt x="129" y="815"/>
                    <a:pt x="231" y="1146"/>
                  </a:cubicBezTo>
                  <a:cubicBezTo>
                    <a:pt x="220" y="1142"/>
                    <a:pt x="214" y="1135"/>
                    <a:pt x="212" y="1134"/>
                  </a:cubicBezTo>
                  <a:cubicBezTo>
                    <a:pt x="190" y="1111"/>
                    <a:pt x="159" y="1099"/>
                    <a:pt x="129" y="1099"/>
                  </a:cubicBezTo>
                  <a:cubicBezTo>
                    <a:pt x="100" y="1099"/>
                    <a:pt x="70" y="1110"/>
                    <a:pt x="48" y="1131"/>
                  </a:cubicBezTo>
                  <a:cubicBezTo>
                    <a:pt x="1" y="1175"/>
                    <a:pt x="0" y="1248"/>
                    <a:pt x="45" y="1296"/>
                  </a:cubicBezTo>
                  <a:cubicBezTo>
                    <a:pt x="52" y="1306"/>
                    <a:pt x="140" y="1394"/>
                    <a:pt x="287" y="1394"/>
                  </a:cubicBezTo>
                  <a:cubicBezTo>
                    <a:pt x="296" y="1394"/>
                    <a:pt x="305" y="1394"/>
                    <a:pt x="314" y="1391"/>
                  </a:cubicBezTo>
                  <a:cubicBezTo>
                    <a:pt x="318" y="1391"/>
                    <a:pt x="322" y="1390"/>
                    <a:pt x="327" y="1390"/>
                  </a:cubicBezTo>
                  <a:cubicBezTo>
                    <a:pt x="359" y="1451"/>
                    <a:pt x="396" y="1510"/>
                    <a:pt x="439" y="1565"/>
                  </a:cubicBezTo>
                  <a:cubicBezTo>
                    <a:pt x="562" y="1723"/>
                    <a:pt x="700" y="1802"/>
                    <a:pt x="847" y="1805"/>
                  </a:cubicBezTo>
                  <a:lnTo>
                    <a:pt x="854" y="1805"/>
                  </a:lnTo>
                  <a:cubicBezTo>
                    <a:pt x="1053" y="1805"/>
                    <a:pt x="1182" y="1659"/>
                    <a:pt x="1196" y="1642"/>
                  </a:cubicBezTo>
                  <a:cubicBezTo>
                    <a:pt x="1238" y="1594"/>
                    <a:pt x="1230" y="1522"/>
                    <a:pt x="1183" y="1479"/>
                  </a:cubicBezTo>
                  <a:cubicBezTo>
                    <a:pt x="1161" y="1460"/>
                    <a:pt x="1134" y="1451"/>
                    <a:pt x="1107" y="1451"/>
                  </a:cubicBezTo>
                  <a:cubicBezTo>
                    <a:pt x="1075" y="1451"/>
                    <a:pt x="1042" y="1465"/>
                    <a:pt x="1020" y="1491"/>
                  </a:cubicBezTo>
                  <a:cubicBezTo>
                    <a:pt x="1019" y="1492"/>
                    <a:pt x="946" y="1569"/>
                    <a:pt x="850" y="1571"/>
                  </a:cubicBezTo>
                  <a:lnTo>
                    <a:pt x="847" y="1571"/>
                  </a:lnTo>
                  <a:lnTo>
                    <a:pt x="935" y="1229"/>
                  </a:lnTo>
                  <a:cubicBezTo>
                    <a:pt x="951" y="1167"/>
                    <a:pt x="914" y="1102"/>
                    <a:pt x="852" y="1087"/>
                  </a:cubicBezTo>
                  <a:cubicBezTo>
                    <a:pt x="842" y="1084"/>
                    <a:pt x="833" y="1083"/>
                    <a:pt x="824" y="1083"/>
                  </a:cubicBezTo>
                  <a:cubicBezTo>
                    <a:pt x="799" y="1083"/>
                    <a:pt x="776" y="1091"/>
                    <a:pt x="756" y="1106"/>
                  </a:cubicBezTo>
                  <a:cubicBezTo>
                    <a:pt x="771" y="1087"/>
                    <a:pt x="786" y="1067"/>
                    <a:pt x="801" y="1047"/>
                  </a:cubicBezTo>
                  <a:cubicBezTo>
                    <a:pt x="1171" y="533"/>
                    <a:pt x="1085" y="109"/>
                    <a:pt x="1081" y="92"/>
                  </a:cubicBezTo>
                  <a:cubicBezTo>
                    <a:pt x="1070" y="37"/>
                    <a:pt x="1022" y="1"/>
                    <a:pt x="96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8056729" y="655950"/>
              <a:ext cx="38244" cy="55597"/>
            </a:xfrm>
            <a:custGeom>
              <a:rect b="b" l="l" r="r" t="t"/>
              <a:pathLst>
                <a:path extrusionOk="0" h="1807" w="1243">
                  <a:moveTo>
                    <a:pt x="274" y="0"/>
                  </a:moveTo>
                  <a:cubicBezTo>
                    <a:pt x="221" y="0"/>
                    <a:pt x="174" y="38"/>
                    <a:pt x="163" y="94"/>
                  </a:cubicBezTo>
                  <a:cubicBezTo>
                    <a:pt x="159" y="111"/>
                    <a:pt x="73" y="536"/>
                    <a:pt x="444" y="1050"/>
                  </a:cubicBezTo>
                  <a:cubicBezTo>
                    <a:pt x="519" y="1154"/>
                    <a:pt x="596" y="1235"/>
                    <a:pt x="673" y="1292"/>
                  </a:cubicBezTo>
                  <a:cubicBezTo>
                    <a:pt x="675" y="1294"/>
                    <a:pt x="678" y="1295"/>
                    <a:pt x="680" y="1298"/>
                  </a:cubicBezTo>
                  <a:lnTo>
                    <a:pt x="682" y="1299"/>
                  </a:lnTo>
                  <a:cubicBezTo>
                    <a:pt x="682" y="1299"/>
                    <a:pt x="683" y="1299"/>
                    <a:pt x="683" y="1300"/>
                  </a:cubicBezTo>
                  <a:lnTo>
                    <a:pt x="695" y="1308"/>
                  </a:lnTo>
                  <a:cubicBezTo>
                    <a:pt x="673" y="1348"/>
                    <a:pt x="647" y="1387"/>
                    <a:pt x="618" y="1423"/>
                  </a:cubicBezTo>
                  <a:cubicBezTo>
                    <a:pt x="540" y="1521"/>
                    <a:pt x="463" y="1572"/>
                    <a:pt x="390" y="1574"/>
                  </a:cubicBezTo>
                  <a:cubicBezTo>
                    <a:pt x="389" y="1575"/>
                    <a:pt x="387" y="1575"/>
                    <a:pt x="385" y="1575"/>
                  </a:cubicBezTo>
                  <a:cubicBezTo>
                    <a:pt x="294" y="1575"/>
                    <a:pt x="221" y="1494"/>
                    <a:pt x="221" y="1494"/>
                  </a:cubicBezTo>
                  <a:cubicBezTo>
                    <a:pt x="198" y="1468"/>
                    <a:pt x="165" y="1453"/>
                    <a:pt x="132" y="1453"/>
                  </a:cubicBezTo>
                  <a:cubicBezTo>
                    <a:pt x="106" y="1453"/>
                    <a:pt x="79" y="1463"/>
                    <a:pt x="56" y="1482"/>
                  </a:cubicBezTo>
                  <a:cubicBezTo>
                    <a:pt x="7" y="1523"/>
                    <a:pt x="0" y="1596"/>
                    <a:pt x="43" y="1646"/>
                  </a:cubicBezTo>
                  <a:cubicBezTo>
                    <a:pt x="57" y="1662"/>
                    <a:pt x="186" y="1807"/>
                    <a:pt x="385" y="1807"/>
                  </a:cubicBezTo>
                  <a:lnTo>
                    <a:pt x="392" y="1807"/>
                  </a:lnTo>
                  <a:cubicBezTo>
                    <a:pt x="539" y="1804"/>
                    <a:pt x="677" y="1724"/>
                    <a:pt x="801" y="1567"/>
                  </a:cubicBezTo>
                  <a:cubicBezTo>
                    <a:pt x="844" y="1513"/>
                    <a:pt x="881" y="1453"/>
                    <a:pt x="914" y="1392"/>
                  </a:cubicBezTo>
                  <a:cubicBezTo>
                    <a:pt x="917" y="1392"/>
                    <a:pt x="921" y="1395"/>
                    <a:pt x="926" y="1395"/>
                  </a:cubicBezTo>
                  <a:cubicBezTo>
                    <a:pt x="935" y="1396"/>
                    <a:pt x="945" y="1396"/>
                    <a:pt x="953" y="1396"/>
                  </a:cubicBezTo>
                  <a:cubicBezTo>
                    <a:pt x="1101" y="1396"/>
                    <a:pt x="1188" y="1308"/>
                    <a:pt x="1199" y="1298"/>
                  </a:cubicBezTo>
                  <a:cubicBezTo>
                    <a:pt x="1243" y="1253"/>
                    <a:pt x="1240" y="1182"/>
                    <a:pt x="1197" y="1137"/>
                  </a:cubicBezTo>
                  <a:cubicBezTo>
                    <a:pt x="1174" y="1114"/>
                    <a:pt x="1144" y="1103"/>
                    <a:pt x="1114" y="1103"/>
                  </a:cubicBezTo>
                  <a:cubicBezTo>
                    <a:pt x="1085" y="1103"/>
                    <a:pt x="1056" y="1114"/>
                    <a:pt x="1033" y="1134"/>
                  </a:cubicBezTo>
                  <a:cubicBezTo>
                    <a:pt x="1032" y="1135"/>
                    <a:pt x="1024" y="1143"/>
                    <a:pt x="1013" y="1148"/>
                  </a:cubicBezTo>
                  <a:cubicBezTo>
                    <a:pt x="1115" y="814"/>
                    <a:pt x="1096" y="500"/>
                    <a:pt x="1095" y="480"/>
                  </a:cubicBezTo>
                  <a:cubicBezTo>
                    <a:pt x="1091" y="418"/>
                    <a:pt x="1038" y="372"/>
                    <a:pt x="977" y="372"/>
                  </a:cubicBezTo>
                  <a:cubicBezTo>
                    <a:pt x="975" y="372"/>
                    <a:pt x="973" y="372"/>
                    <a:pt x="971" y="372"/>
                  </a:cubicBezTo>
                  <a:cubicBezTo>
                    <a:pt x="906" y="376"/>
                    <a:pt x="858" y="431"/>
                    <a:pt x="863" y="496"/>
                  </a:cubicBezTo>
                  <a:cubicBezTo>
                    <a:pt x="863" y="498"/>
                    <a:pt x="869" y="601"/>
                    <a:pt x="855" y="747"/>
                  </a:cubicBezTo>
                  <a:cubicBezTo>
                    <a:pt x="851" y="746"/>
                    <a:pt x="848" y="746"/>
                    <a:pt x="844" y="746"/>
                  </a:cubicBezTo>
                  <a:cubicBezTo>
                    <a:pt x="793" y="746"/>
                    <a:pt x="746" y="778"/>
                    <a:pt x="732" y="830"/>
                  </a:cubicBezTo>
                  <a:lnTo>
                    <a:pt x="688" y="984"/>
                  </a:lnTo>
                  <a:cubicBezTo>
                    <a:pt x="670" y="963"/>
                    <a:pt x="651" y="939"/>
                    <a:pt x="633" y="913"/>
                  </a:cubicBezTo>
                  <a:cubicBezTo>
                    <a:pt x="328" y="490"/>
                    <a:pt x="387" y="156"/>
                    <a:pt x="390" y="141"/>
                  </a:cubicBezTo>
                  <a:cubicBezTo>
                    <a:pt x="403" y="78"/>
                    <a:pt x="363" y="17"/>
                    <a:pt x="300" y="3"/>
                  </a:cubicBezTo>
                  <a:cubicBezTo>
                    <a:pt x="291" y="1"/>
                    <a:pt x="283" y="0"/>
                    <a:pt x="27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4"/>
            <p:cNvSpPr/>
            <p:nvPr/>
          </p:nvSpPr>
          <p:spPr>
            <a:xfrm>
              <a:off x="7902948" y="787886"/>
              <a:ext cx="44459" cy="157530"/>
            </a:xfrm>
            <a:custGeom>
              <a:rect b="b" l="l" r="r" t="t"/>
              <a:pathLst>
                <a:path extrusionOk="0" h="5120" w="1445">
                  <a:moveTo>
                    <a:pt x="1312" y="0"/>
                  </a:moveTo>
                  <a:cubicBezTo>
                    <a:pt x="1278" y="0"/>
                    <a:pt x="1243" y="16"/>
                    <a:pt x="1220" y="46"/>
                  </a:cubicBezTo>
                  <a:cubicBezTo>
                    <a:pt x="1129" y="164"/>
                    <a:pt x="1017" y="418"/>
                    <a:pt x="897" y="721"/>
                  </a:cubicBezTo>
                  <a:cubicBezTo>
                    <a:pt x="784" y="692"/>
                    <a:pt x="599" y="644"/>
                    <a:pt x="472" y="610"/>
                  </a:cubicBezTo>
                  <a:cubicBezTo>
                    <a:pt x="463" y="608"/>
                    <a:pt x="453" y="607"/>
                    <a:pt x="444" y="607"/>
                  </a:cubicBezTo>
                  <a:cubicBezTo>
                    <a:pt x="392" y="607"/>
                    <a:pt x="344" y="641"/>
                    <a:pt x="331" y="694"/>
                  </a:cubicBezTo>
                  <a:cubicBezTo>
                    <a:pt x="314" y="755"/>
                    <a:pt x="351" y="820"/>
                    <a:pt x="414" y="836"/>
                  </a:cubicBezTo>
                  <a:lnTo>
                    <a:pt x="445" y="843"/>
                  </a:lnTo>
                  <a:cubicBezTo>
                    <a:pt x="283" y="822"/>
                    <a:pt x="170" y="814"/>
                    <a:pt x="162" y="812"/>
                  </a:cubicBezTo>
                  <a:cubicBezTo>
                    <a:pt x="160" y="812"/>
                    <a:pt x="158" y="812"/>
                    <a:pt x="156" y="812"/>
                  </a:cubicBezTo>
                  <a:cubicBezTo>
                    <a:pt x="97" y="812"/>
                    <a:pt x="42" y="857"/>
                    <a:pt x="36" y="919"/>
                  </a:cubicBezTo>
                  <a:cubicBezTo>
                    <a:pt x="30" y="982"/>
                    <a:pt x="78" y="1038"/>
                    <a:pt x="142" y="1043"/>
                  </a:cubicBezTo>
                  <a:cubicBezTo>
                    <a:pt x="145" y="1043"/>
                    <a:pt x="431" y="1068"/>
                    <a:pt x="745" y="1123"/>
                  </a:cubicBezTo>
                  <a:cubicBezTo>
                    <a:pt x="714" y="1205"/>
                    <a:pt x="684" y="1287"/>
                    <a:pt x="653" y="1369"/>
                  </a:cubicBezTo>
                  <a:cubicBezTo>
                    <a:pt x="561" y="1622"/>
                    <a:pt x="472" y="1860"/>
                    <a:pt x="408" y="2012"/>
                  </a:cubicBezTo>
                  <a:cubicBezTo>
                    <a:pt x="0" y="2964"/>
                    <a:pt x="18" y="3470"/>
                    <a:pt x="49" y="4308"/>
                  </a:cubicBezTo>
                  <a:cubicBezTo>
                    <a:pt x="57" y="4514"/>
                    <a:pt x="64" y="4742"/>
                    <a:pt x="67" y="5005"/>
                  </a:cubicBezTo>
                  <a:cubicBezTo>
                    <a:pt x="68" y="5068"/>
                    <a:pt x="120" y="5120"/>
                    <a:pt x="182" y="5120"/>
                  </a:cubicBezTo>
                  <a:lnTo>
                    <a:pt x="184" y="5120"/>
                  </a:lnTo>
                  <a:cubicBezTo>
                    <a:pt x="248" y="5119"/>
                    <a:pt x="300" y="5066"/>
                    <a:pt x="300" y="5003"/>
                  </a:cubicBezTo>
                  <a:cubicBezTo>
                    <a:pt x="298" y="4739"/>
                    <a:pt x="288" y="4509"/>
                    <a:pt x="280" y="4302"/>
                  </a:cubicBezTo>
                  <a:cubicBezTo>
                    <a:pt x="251" y="3469"/>
                    <a:pt x="234" y="3011"/>
                    <a:pt x="622" y="2106"/>
                  </a:cubicBezTo>
                  <a:cubicBezTo>
                    <a:pt x="688" y="1948"/>
                    <a:pt x="778" y="1707"/>
                    <a:pt x="871" y="1452"/>
                  </a:cubicBezTo>
                  <a:cubicBezTo>
                    <a:pt x="916" y="1331"/>
                    <a:pt x="962" y="1206"/>
                    <a:pt x="1009" y="1081"/>
                  </a:cubicBezTo>
                  <a:cubicBezTo>
                    <a:pt x="1009" y="1079"/>
                    <a:pt x="1010" y="1078"/>
                    <a:pt x="1010" y="1077"/>
                  </a:cubicBezTo>
                  <a:cubicBezTo>
                    <a:pt x="1156" y="692"/>
                    <a:pt x="1308" y="315"/>
                    <a:pt x="1405" y="188"/>
                  </a:cubicBezTo>
                  <a:cubicBezTo>
                    <a:pt x="1444" y="136"/>
                    <a:pt x="1435" y="64"/>
                    <a:pt x="1384" y="24"/>
                  </a:cubicBezTo>
                  <a:cubicBezTo>
                    <a:pt x="1362" y="8"/>
                    <a:pt x="1337" y="0"/>
                    <a:pt x="131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4"/>
            <p:cNvSpPr/>
            <p:nvPr/>
          </p:nvSpPr>
          <p:spPr>
            <a:xfrm>
              <a:off x="8055406" y="714810"/>
              <a:ext cx="95933" cy="243094"/>
            </a:xfrm>
            <a:custGeom>
              <a:rect b="b" l="l" r="r" t="t"/>
              <a:pathLst>
                <a:path extrusionOk="0" h="7901" w="3118">
                  <a:moveTo>
                    <a:pt x="130" y="0"/>
                  </a:moveTo>
                  <a:cubicBezTo>
                    <a:pt x="106" y="0"/>
                    <a:pt x="81" y="8"/>
                    <a:pt x="60" y="23"/>
                  </a:cubicBezTo>
                  <a:cubicBezTo>
                    <a:pt x="9" y="63"/>
                    <a:pt x="0" y="136"/>
                    <a:pt x="38" y="187"/>
                  </a:cubicBezTo>
                  <a:cubicBezTo>
                    <a:pt x="1873" y="2578"/>
                    <a:pt x="2258" y="4671"/>
                    <a:pt x="2566" y="6352"/>
                  </a:cubicBezTo>
                  <a:cubicBezTo>
                    <a:pt x="2661" y="6874"/>
                    <a:pt x="2752" y="7367"/>
                    <a:pt x="2877" y="7815"/>
                  </a:cubicBezTo>
                  <a:cubicBezTo>
                    <a:pt x="2891" y="7866"/>
                    <a:pt x="2938" y="7900"/>
                    <a:pt x="2989" y="7900"/>
                  </a:cubicBezTo>
                  <a:cubicBezTo>
                    <a:pt x="2999" y="7900"/>
                    <a:pt x="3009" y="7899"/>
                    <a:pt x="3020" y="7896"/>
                  </a:cubicBezTo>
                  <a:cubicBezTo>
                    <a:pt x="3081" y="7880"/>
                    <a:pt x="3117" y="7815"/>
                    <a:pt x="3100" y="7753"/>
                  </a:cubicBezTo>
                  <a:cubicBezTo>
                    <a:pt x="2979" y="7315"/>
                    <a:pt x="2890" y="6827"/>
                    <a:pt x="2794" y="6310"/>
                  </a:cubicBezTo>
                  <a:cubicBezTo>
                    <a:pt x="2482" y="4604"/>
                    <a:pt x="2092" y="2480"/>
                    <a:pt x="223" y="45"/>
                  </a:cubicBezTo>
                  <a:cubicBezTo>
                    <a:pt x="200" y="16"/>
                    <a:pt x="165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4"/>
            <p:cNvSpPr/>
            <p:nvPr/>
          </p:nvSpPr>
          <p:spPr>
            <a:xfrm>
              <a:off x="7957839" y="699180"/>
              <a:ext cx="138915" cy="915610"/>
            </a:xfrm>
            <a:custGeom>
              <a:rect b="b" l="l" r="r" t="t"/>
              <a:pathLst>
                <a:path extrusionOk="0" h="29759" w="4515">
                  <a:moveTo>
                    <a:pt x="1822" y="798"/>
                  </a:moveTo>
                  <a:lnTo>
                    <a:pt x="1822" y="798"/>
                  </a:lnTo>
                  <a:cubicBezTo>
                    <a:pt x="1909" y="979"/>
                    <a:pt x="2036" y="1242"/>
                    <a:pt x="2185" y="1570"/>
                  </a:cubicBezTo>
                  <a:cubicBezTo>
                    <a:pt x="2054" y="1776"/>
                    <a:pt x="1934" y="1981"/>
                    <a:pt x="1823" y="2181"/>
                  </a:cubicBezTo>
                  <a:cubicBezTo>
                    <a:pt x="1757" y="1652"/>
                    <a:pt x="1745" y="1186"/>
                    <a:pt x="1822" y="798"/>
                  </a:cubicBezTo>
                  <a:close/>
                  <a:moveTo>
                    <a:pt x="2336" y="4618"/>
                  </a:moveTo>
                  <a:lnTo>
                    <a:pt x="2336" y="4618"/>
                  </a:lnTo>
                  <a:cubicBezTo>
                    <a:pt x="2405" y="4629"/>
                    <a:pt x="2480" y="4640"/>
                    <a:pt x="2559" y="4653"/>
                  </a:cubicBezTo>
                  <a:cubicBezTo>
                    <a:pt x="2487" y="4672"/>
                    <a:pt x="2415" y="4690"/>
                    <a:pt x="2359" y="4705"/>
                  </a:cubicBezTo>
                  <a:cubicBezTo>
                    <a:pt x="2351" y="4676"/>
                    <a:pt x="2344" y="4646"/>
                    <a:pt x="2336" y="4618"/>
                  </a:cubicBezTo>
                  <a:close/>
                  <a:moveTo>
                    <a:pt x="1755" y="1"/>
                  </a:moveTo>
                  <a:cubicBezTo>
                    <a:pt x="1691" y="2"/>
                    <a:pt x="1640" y="55"/>
                    <a:pt x="1642" y="120"/>
                  </a:cubicBezTo>
                  <a:cubicBezTo>
                    <a:pt x="1646" y="280"/>
                    <a:pt x="1663" y="404"/>
                    <a:pt x="1672" y="461"/>
                  </a:cubicBezTo>
                  <a:cubicBezTo>
                    <a:pt x="1488" y="1000"/>
                    <a:pt x="1508" y="1706"/>
                    <a:pt x="1640" y="2529"/>
                  </a:cubicBezTo>
                  <a:cubicBezTo>
                    <a:pt x="1450" y="2903"/>
                    <a:pt x="1288" y="3267"/>
                    <a:pt x="1151" y="3621"/>
                  </a:cubicBezTo>
                  <a:cubicBezTo>
                    <a:pt x="961" y="3549"/>
                    <a:pt x="669" y="3469"/>
                    <a:pt x="629" y="3458"/>
                  </a:cubicBezTo>
                  <a:cubicBezTo>
                    <a:pt x="619" y="3456"/>
                    <a:pt x="609" y="3454"/>
                    <a:pt x="599" y="3454"/>
                  </a:cubicBezTo>
                  <a:cubicBezTo>
                    <a:pt x="548" y="3454"/>
                    <a:pt x="501" y="3489"/>
                    <a:pt x="486" y="3541"/>
                  </a:cubicBezTo>
                  <a:cubicBezTo>
                    <a:pt x="470" y="3602"/>
                    <a:pt x="507" y="3667"/>
                    <a:pt x="568" y="3684"/>
                  </a:cubicBezTo>
                  <a:cubicBezTo>
                    <a:pt x="627" y="3699"/>
                    <a:pt x="732" y="3729"/>
                    <a:pt x="840" y="3762"/>
                  </a:cubicBezTo>
                  <a:cubicBezTo>
                    <a:pt x="601" y="3703"/>
                    <a:pt x="345" y="3663"/>
                    <a:pt x="303" y="3657"/>
                  </a:cubicBezTo>
                  <a:cubicBezTo>
                    <a:pt x="297" y="3656"/>
                    <a:pt x="290" y="3655"/>
                    <a:pt x="284" y="3655"/>
                  </a:cubicBezTo>
                  <a:cubicBezTo>
                    <a:pt x="226" y="3655"/>
                    <a:pt x="179" y="3696"/>
                    <a:pt x="170" y="3755"/>
                  </a:cubicBezTo>
                  <a:cubicBezTo>
                    <a:pt x="160" y="3817"/>
                    <a:pt x="203" y="3878"/>
                    <a:pt x="268" y="3886"/>
                  </a:cubicBezTo>
                  <a:cubicBezTo>
                    <a:pt x="414" y="3909"/>
                    <a:pt x="787" y="3976"/>
                    <a:pt x="994" y="4048"/>
                  </a:cubicBezTo>
                  <a:cubicBezTo>
                    <a:pt x="644" y="5062"/>
                    <a:pt x="475" y="5989"/>
                    <a:pt x="324" y="6819"/>
                  </a:cubicBezTo>
                  <a:cubicBezTo>
                    <a:pt x="228" y="7335"/>
                    <a:pt x="140" y="7824"/>
                    <a:pt x="17" y="8262"/>
                  </a:cubicBezTo>
                  <a:cubicBezTo>
                    <a:pt x="1" y="8324"/>
                    <a:pt x="37" y="8389"/>
                    <a:pt x="98" y="8405"/>
                  </a:cubicBezTo>
                  <a:cubicBezTo>
                    <a:pt x="109" y="8408"/>
                    <a:pt x="119" y="8409"/>
                    <a:pt x="129" y="8409"/>
                  </a:cubicBezTo>
                  <a:cubicBezTo>
                    <a:pt x="181" y="8409"/>
                    <a:pt x="227" y="8375"/>
                    <a:pt x="241" y="8324"/>
                  </a:cubicBezTo>
                  <a:cubicBezTo>
                    <a:pt x="366" y="7876"/>
                    <a:pt x="455" y="7383"/>
                    <a:pt x="552" y="6860"/>
                  </a:cubicBezTo>
                  <a:cubicBezTo>
                    <a:pt x="761" y="5722"/>
                    <a:pt x="1003" y="4397"/>
                    <a:pt x="1708" y="2917"/>
                  </a:cubicBezTo>
                  <a:cubicBezTo>
                    <a:pt x="1792" y="3367"/>
                    <a:pt x="1904" y="3847"/>
                    <a:pt x="2029" y="4349"/>
                  </a:cubicBezTo>
                  <a:cubicBezTo>
                    <a:pt x="2018" y="4348"/>
                    <a:pt x="2012" y="4348"/>
                    <a:pt x="2010" y="4348"/>
                  </a:cubicBezTo>
                  <a:cubicBezTo>
                    <a:pt x="2007" y="4348"/>
                    <a:pt x="2004" y="4348"/>
                    <a:pt x="2001" y="4348"/>
                  </a:cubicBezTo>
                  <a:cubicBezTo>
                    <a:pt x="1940" y="4348"/>
                    <a:pt x="1890" y="4393"/>
                    <a:pt x="1884" y="4455"/>
                  </a:cubicBezTo>
                  <a:cubicBezTo>
                    <a:pt x="1879" y="4519"/>
                    <a:pt x="1926" y="4574"/>
                    <a:pt x="1991" y="4580"/>
                  </a:cubicBezTo>
                  <a:cubicBezTo>
                    <a:pt x="1992" y="4580"/>
                    <a:pt x="2028" y="4583"/>
                    <a:pt x="2088" y="4590"/>
                  </a:cubicBezTo>
                  <a:cubicBezTo>
                    <a:pt x="2141" y="4799"/>
                    <a:pt x="2195" y="5012"/>
                    <a:pt x="2250" y="5228"/>
                  </a:cubicBezTo>
                  <a:cubicBezTo>
                    <a:pt x="2546" y="6387"/>
                    <a:pt x="2851" y="7585"/>
                    <a:pt x="3031" y="8783"/>
                  </a:cubicBezTo>
                  <a:cubicBezTo>
                    <a:pt x="3314" y="10658"/>
                    <a:pt x="2808" y="12986"/>
                    <a:pt x="2270" y="15449"/>
                  </a:cubicBezTo>
                  <a:cubicBezTo>
                    <a:pt x="1884" y="17224"/>
                    <a:pt x="1483" y="19060"/>
                    <a:pt x="1365" y="20816"/>
                  </a:cubicBezTo>
                  <a:cubicBezTo>
                    <a:pt x="1090" y="24961"/>
                    <a:pt x="3297" y="29646"/>
                    <a:pt x="3319" y="29692"/>
                  </a:cubicBezTo>
                  <a:cubicBezTo>
                    <a:pt x="3339" y="29734"/>
                    <a:pt x="3381" y="29759"/>
                    <a:pt x="3425" y="29759"/>
                  </a:cubicBezTo>
                  <a:cubicBezTo>
                    <a:pt x="3442" y="29759"/>
                    <a:pt x="3458" y="29755"/>
                    <a:pt x="3476" y="29748"/>
                  </a:cubicBezTo>
                  <a:cubicBezTo>
                    <a:pt x="3533" y="29719"/>
                    <a:pt x="3558" y="29651"/>
                    <a:pt x="3530" y="29591"/>
                  </a:cubicBezTo>
                  <a:cubicBezTo>
                    <a:pt x="3509" y="29545"/>
                    <a:pt x="1327" y="24914"/>
                    <a:pt x="1599" y="20829"/>
                  </a:cubicBezTo>
                  <a:cubicBezTo>
                    <a:pt x="1714" y="19091"/>
                    <a:pt x="2113" y="17264"/>
                    <a:pt x="2499" y="15497"/>
                  </a:cubicBezTo>
                  <a:cubicBezTo>
                    <a:pt x="3041" y="13012"/>
                    <a:pt x="3553" y="10666"/>
                    <a:pt x="3263" y="8748"/>
                  </a:cubicBezTo>
                  <a:cubicBezTo>
                    <a:pt x="3081" y="7540"/>
                    <a:pt x="2773" y="6336"/>
                    <a:pt x="2476" y="5171"/>
                  </a:cubicBezTo>
                  <a:cubicBezTo>
                    <a:pt x="2473" y="5154"/>
                    <a:pt x="2468" y="5136"/>
                    <a:pt x="2464" y="5119"/>
                  </a:cubicBezTo>
                  <a:cubicBezTo>
                    <a:pt x="2790" y="5059"/>
                    <a:pt x="3095" y="5033"/>
                    <a:pt x="3097" y="5033"/>
                  </a:cubicBezTo>
                  <a:cubicBezTo>
                    <a:pt x="3162" y="5028"/>
                    <a:pt x="3209" y="4971"/>
                    <a:pt x="3204" y="4907"/>
                  </a:cubicBezTo>
                  <a:cubicBezTo>
                    <a:pt x="3199" y="4844"/>
                    <a:pt x="3145" y="4800"/>
                    <a:pt x="3082" y="4800"/>
                  </a:cubicBezTo>
                  <a:cubicBezTo>
                    <a:pt x="3081" y="4800"/>
                    <a:pt x="3079" y="4800"/>
                    <a:pt x="3078" y="4800"/>
                  </a:cubicBezTo>
                  <a:cubicBezTo>
                    <a:pt x="3069" y="4801"/>
                    <a:pt x="2956" y="4811"/>
                    <a:pt x="2795" y="4831"/>
                  </a:cubicBezTo>
                  <a:lnTo>
                    <a:pt x="2826" y="4824"/>
                  </a:lnTo>
                  <a:cubicBezTo>
                    <a:pt x="2887" y="4807"/>
                    <a:pt x="2925" y="4744"/>
                    <a:pt x="2910" y="4682"/>
                  </a:cubicBezTo>
                  <a:cubicBezTo>
                    <a:pt x="2902" y="4652"/>
                    <a:pt x="2884" y="4630"/>
                    <a:pt x="2861" y="4614"/>
                  </a:cubicBezTo>
                  <a:cubicBezTo>
                    <a:pt x="2864" y="4608"/>
                    <a:pt x="2866" y="4601"/>
                    <a:pt x="2867" y="4595"/>
                  </a:cubicBezTo>
                  <a:cubicBezTo>
                    <a:pt x="2880" y="4532"/>
                    <a:pt x="2840" y="4470"/>
                    <a:pt x="2777" y="4457"/>
                  </a:cubicBezTo>
                  <a:cubicBezTo>
                    <a:pt x="2597" y="4420"/>
                    <a:pt x="2417" y="4393"/>
                    <a:pt x="2278" y="4377"/>
                  </a:cubicBezTo>
                  <a:cubicBezTo>
                    <a:pt x="2116" y="3730"/>
                    <a:pt x="1975" y="3120"/>
                    <a:pt x="1883" y="2569"/>
                  </a:cubicBezTo>
                  <a:cubicBezTo>
                    <a:pt x="2008" y="2325"/>
                    <a:pt x="2149" y="2076"/>
                    <a:pt x="2303" y="1826"/>
                  </a:cubicBezTo>
                  <a:cubicBezTo>
                    <a:pt x="2630" y="2553"/>
                    <a:pt x="3044" y="3524"/>
                    <a:pt x="3422" y="4565"/>
                  </a:cubicBezTo>
                  <a:cubicBezTo>
                    <a:pt x="3421" y="4575"/>
                    <a:pt x="3422" y="4585"/>
                    <a:pt x="3425" y="4596"/>
                  </a:cubicBezTo>
                  <a:cubicBezTo>
                    <a:pt x="3430" y="4618"/>
                    <a:pt x="3441" y="4637"/>
                    <a:pt x="3455" y="4652"/>
                  </a:cubicBezTo>
                  <a:cubicBezTo>
                    <a:pt x="3780" y="5552"/>
                    <a:pt x="4078" y="6501"/>
                    <a:pt x="4274" y="7393"/>
                  </a:cubicBezTo>
                  <a:cubicBezTo>
                    <a:pt x="4285" y="7448"/>
                    <a:pt x="4334" y="7485"/>
                    <a:pt x="4387" y="7485"/>
                  </a:cubicBezTo>
                  <a:cubicBezTo>
                    <a:pt x="4394" y="7485"/>
                    <a:pt x="4403" y="7484"/>
                    <a:pt x="4412" y="7483"/>
                  </a:cubicBezTo>
                  <a:cubicBezTo>
                    <a:pt x="4474" y="7468"/>
                    <a:pt x="4514" y="7406"/>
                    <a:pt x="4500" y="7344"/>
                  </a:cubicBezTo>
                  <a:cubicBezTo>
                    <a:pt x="4306" y="6468"/>
                    <a:pt x="4018" y="5541"/>
                    <a:pt x="3702" y="4658"/>
                  </a:cubicBezTo>
                  <a:cubicBezTo>
                    <a:pt x="4013" y="4603"/>
                    <a:pt x="4294" y="4579"/>
                    <a:pt x="4297" y="4579"/>
                  </a:cubicBezTo>
                  <a:cubicBezTo>
                    <a:pt x="4361" y="4574"/>
                    <a:pt x="4408" y="4518"/>
                    <a:pt x="4403" y="4454"/>
                  </a:cubicBezTo>
                  <a:cubicBezTo>
                    <a:pt x="4398" y="4392"/>
                    <a:pt x="4345" y="4347"/>
                    <a:pt x="4286" y="4347"/>
                  </a:cubicBezTo>
                  <a:cubicBezTo>
                    <a:pt x="4283" y="4347"/>
                    <a:pt x="4280" y="4347"/>
                    <a:pt x="4278" y="4347"/>
                  </a:cubicBezTo>
                  <a:cubicBezTo>
                    <a:pt x="4269" y="4348"/>
                    <a:pt x="4155" y="4357"/>
                    <a:pt x="3994" y="4378"/>
                  </a:cubicBezTo>
                  <a:lnTo>
                    <a:pt x="4024" y="4370"/>
                  </a:lnTo>
                  <a:cubicBezTo>
                    <a:pt x="4086" y="4353"/>
                    <a:pt x="4124" y="4290"/>
                    <a:pt x="4108" y="4228"/>
                  </a:cubicBezTo>
                  <a:cubicBezTo>
                    <a:pt x="4094" y="4176"/>
                    <a:pt x="4047" y="4141"/>
                    <a:pt x="3996" y="4141"/>
                  </a:cubicBezTo>
                  <a:cubicBezTo>
                    <a:pt x="3986" y="4141"/>
                    <a:pt x="3976" y="4142"/>
                    <a:pt x="3966" y="4145"/>
                  </a:cubicBezTo>
                  <a:cubicBezTo>
                    <a:pt x="3844" y="4177"/>
                    <a:pt x="3668" y="4223"/>
                    <a:pt x="3554" y="4253"/>
                  </a:cubicBezTo>
                  <a:cubicBezTo>
                    <a:pt x="3170" y="3226"/>
                    <a:pt x="2764" y="2282"/>
                    <a:pt x="2449" y="1588"/>
                  </a:cubicBezTo>
                  <a:cubicBezTo>
                    <a:pt x="2639" y="1295"/>
                    <a:pt x="2846" y="996"/>
                    <a:pt x="3080" y="695"/>
                  </a:cubicBezTo>
                  <a:cubicBezTo>
                    <a:pt x="3118" y="644"/>
                    <a:pt x="3109" y="572"/>
                    <a:pt x="3057" y="531"/>
                  </a:cubicBezTo>
                  <a:cubicBezTo>
                    <a:pt x="3036" y="515"/>
                    <a:pt x="3011" y="507"/>
                    <a:pt x="2986" y="507"/>
                  </a:cubicBezTo>
                  <a:cubicBezTo>
                    <a:pt x="2952" y="507"/>
                    <a:pt x="2917" y="523"/>
                    <a:pt x="2895" y="553"/>
                  </a:cubicBezTo>
                  <a:cubicBezTo>
                    <a:pt x="2691" y="818"/>
                    <a:pt x="2505" y="1081"/>
                    <a:pt x="2334" y="1338"/>
                  </a:cubicBezTo>
                  <a:cubicBezTo>
                    <a:pt x="2103" y="836"/>
                    <a:pt x="1939" y="507"/>
                    <a:pt x="1902" y="433"/>
                  </a:cubicBezTo>
                  <a:cubicBezTo>
                    <a:pt x="1895" y="392"/>
                    <a:pt x="1877" y="269"/>
                    <a:pt x="1873" y="114"/>
                  </a:cubicBezTo>
                  <a:cubicBezTo>
                    <a:pt x="1872" y="50"/>
                    <a:pt x="1821" y="1"/>
                    <a:pt x="175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4"/>
            <p:cNvSpPr/>
            <p:nvPr/>
          </p:nvSpPr>
          <p:spPr>
            <a:xfrm>
              <a:off x="8161742" y="787825"/>
              <a:ext cx="44459" cy="157560"/>
            </a:xfrm>
            <a:custGeom>
              <a:rect b="b" l="l" r="r" t="t"/>
              <a:pathLst>
                <a:path extrusionOk="0" h="5121" w="1445">
                  <a:moveTo>
                    <a:pt x="133" y="1"/>
                  </a:moveTo>
                  <a:cubicBezTo>
                    <a:pt x="108" y="1"/>
                    <a:pt x="83" y="9"/>
                    <a:pt x="61" y="25"/>
                  </a:cubicBezTo>
                  <a:cubicBezTo>
                    <a:pt x="10" y="63"/>
                    <a:pt x="1" y="137"/>
                    <a:pt x="39" y="189"/>
                  </a:cubicBezTo>
                  <a:cubicBezTo>
                    <a:pt x="169" y="359"/>
                    <a:pt x="393" y="964"/>
                    <a:pt x="573" y="1451"/>
                  </a:cubicBezTo>
                  <a:cubicBezTo>
                    <a:pt x="666" y="1708"/>
                    <a:pt x="757" y="1948"/>
                    <a:pt x="823" y="2106"/>
                  </a:cubicBezTo>
                  <a:cubicBezTo>
                    <a:pt x="1210" y="3011"/>
                    <a:pt x="1194" y="3470"/>
                    <a:pt x="1164" y="4303"/>
                  </a:cubicBezTo>
                  <a:cubicBezTo>
                    <a:pt x="1157" y="4511"/>
                    <a:pt x="1148" y="4740"/>
                    <a:pt x="1146" y="5004"/>
                  </a:cubicBezTo>
                  <a:cubicBezTo>
                    <a:pt x="1144" y="5067"/>
                    <a:pt x="1198" y="5121"/>
                    <a:pt x="1261" y="5121"/>
                  </a:cubicBezTo>
                  <a:lnTo>
                    <a:pt x="1262" y="5121"/>
                  </a:lnTo>
                  <a:cubicBezTo>
                    <a:pt x="1324" y="5121"/>
                    <a:pt x="1378" y="5069"/>
                    <a:pt x="1378" y="5005"/>
                  </a:cubicBezTo>
                  <a:cubicBezTo>
                    <a:pt x="1380" y="4743"/>
                    <a:pt x="1389" y="4516"/>
                    <a:pt x="1395" y="4309"/>
                  </a:cubicBezTo>
                  <a:cubicBezTo>
                    <a:pt x="1426" y="3471"/>
                    <a:pt x="1445" y="2964"/>
                    <a:pt x="1036" y="2012"/>
                  </a:cubicBezTo>
                  <a:cubicBezTo>
                    <a:pt x="972" y="1861"/>
                    <a:pt x="884" y="1621"/>
                    <a:pt x="792" y="1369"/>
                  </a:cubicBezTo>
                  <a:cubicBezTo>
                    <a:pt x="587" y="815"/>
                    <a:pt x="376" y="243"/>
                    <a:pt x="224" y="46"/>
                  </a:cubicBezTo>
                  <a:cubicBezTo>
                    <a:pt x="202" y="16"/>
                    <a:pt x="168" y="1"/>
                    <a:pt x="13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4"/>
            <p:cNvSpPr/>
            <p:nvPr/>
          </p:nvSpPr>
          <p:spPr>
            <a:xfrm>
              <a:off x="8265862" y="820039"/>
              <a:ext cx="31998" cy="76150"/>
            </a:xfrm>
            <a:custGeom>
              <a:rect b="b" l="l" r="r" t="t"/>
              <a:pathLst>
                <a:path extrusionOk="0" h="2475" w="1040">
                  <a:moveTo>
                    <a:pt x="474" y="1"/>
                  </a:moveTo>
                  <a:cubicBezTo>
                    <a:pt x="434" y="1"/>
                    <a:pt x="395" y="22"/>
                    <a:pt x="374" y="60"/>
                  </a:cubicBezTo>
                  <a:cubicBezTo>
                    <a:pt x="359" y="88"/>
                    <a:pt x="0" y="744"/>
                    <a:pt x="254" y="1778"/>
                  </a:cubicBezTo>
                  <a:cubicBezTo>
                    <a:pt x="337" y="2112"/>
                    <a:pt x="542" y="2343"/>
                    <a:pt x="866" y="2466"/>
                  </a:cubicBezTo>
                  <a:cubicBezTo>
                    <a:pt x="881" y="2472"/>
                    <a:pt x="894" y="2475"/>
                    <a:pt x="907" y="2475"/>
                  </a:cubicBezTo>
                  <a:cubicBezTo>
                    <a:pt x="954" y="2475"/>
                    <a:pt x="999" y="2446"/>
                    <a:pt x="1015" y="2400"/>
                  </a:cubicBezTo>
                  <a:cubicBezTo>
                    <a:pt x="1040" y="2342"/>
                    <a:pt x="1010" y="2275"/>
                    <a:pt x="950" y="2253"/>
                  </a:cubicBezTo>
                  <a:cubicBezTo>
                    <a:pt x="807" y="2197"/>
                    <a:pt x="694" y="2117"/>
                    <a:pt x="613" y="2011"/>
                  </a:cubicBezTo>
                  <a:cubicBezTo>
                    <a:pt x="702" y="1846"/>
                    <a:pt x="822" y="1786"/>
                    <a:pt x="828" y="1782"/>
                  </a:cubicBezTo>
                  <a:cubicBezTo>
                    <a:pt x="886" y="1755"/>
                    <a:pt x="911" y="1687"/>
                    <a:pt x="885" y="1627"/>
                  </a:cubicBezTo>
                  <a:cubicBezTo>
                    <a:pt x="864" y="1584"/>
                    <a:pt x="822" y="1560"/>
                    <a:pt x="778" y="1560"/>
                  </a:cubicBezTo>
                  <a:cubicBezTo>
                    <a:pt x="762" y="1560"/>
                    <a:pt x="746" y="1563"/>
                    <a:pt x="730" y="1570"/>
                  </a:cubicBezTo>
                  <a:cubicBezTo>
                    <a:pt x="723" y="1572"/>
                    <a:pt x="607" y="1628"/>
                    <a:pt x="494" y="1769"/>
                  </a:cubicBezTo>
                  <a:cubicBezTo>
                    <a:pt x="490" y="1755"/>
                    <a:pt x="485" y="1739"/>
                    <a:pt x="480" y="1724"/>
                  </a:cubicBezTo>
                  <a:cubicBezTo>
                    <a:pt x="249" y="783"/>
                    <a:pt x="575" y="180"/>
                    <a:pt x="577" y="173"/>
                  </a:cubicBezTo>
                  <a:cubicBezTo>
                    <a:pt x="608" y="117"/>
                    <a:pt x="587" y="47"/>
                    <a:pt x="532" y="16"/>
                  </a:cubicBezTo>
                  <a:cubicBezTo>
                    <a:pt x="514" y="6"/>
                    <a:pt x="494" y="1"/>
                    <a:pt x="47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4"/>
            <p:cNvSpPr/>
            <p:nvPr/>
          </p:nvSpPr>
          <p:spPr>
            <a:xfrm>
              <a:off x="8136142" y="682596"/>
              <a:ext cx="31998" cy="40428"/>
            </a:xfrm>
            <a:custGeom>
              <a:rect b="b" l="l" r="r" t="t"/>
              <a:pathLst>
                <a:path extrusionOk="0" h="1314" w="1040">
                  <a:moveTo>
                    <a:pt x="221" y="0"/>
                  </a:moveTo>
                  <a:cubicBezTo>
                    <a:pt x="172" y="0"/>
                    <a:pt x="126" y="32"/>
                    <a:pt x="111" y="81"/>
                  </a:cubicBezTo>
                  <a:cubicBezTo>
                    <a:pt x="106" y="95"/>
                    <a:pt x="1" y="433"/>
                    <a:pt x="265" y="895"/>
                  </a:cubicBezTo>
                  <a:cubicBezTo>
                    <a:pt x="357" y="1055"/>
                    <a:pt x="434" y="1162"/>
                    <a:pt x="509" y="1228"/>
                  </a:cubicBezTo>
                  <a:lnTo>
                    <a:pt x="513" y="1231"/>
                  </a:lnTo>
                  <a:cubicBezTo>
                    <a:pt x="559" y="1271"/>
                    <a:pt x="603" y="1295"/>
                    <a:pt x="653" y="1306"/>
                  </a:cubicBezTo>
                  <a:cubicBezTo>
                    <a:pt x="674" y="1311"/>
                    <a:pt x="695" y="1313"/>
                    <a:pt x="716" y="1313"/>
                  </a:cubicBezTo>
                  <a:cubicBezTo>
                    <a:pt x="812" y="1313"/>
                    <a:pt x="897" y="1264"/>
                    <a:pt x="972" y="1213"/>
                  </a:cubicBezTo>
                  <a:cubicBezTo>
                    <a:pt x="1025" y="1177"/>
                    <a:pt x="1039" y="1105"/>
                    <a:pt x="1003" y="1053"/>
                  </a:cubicBezTo>
                  <a:cubicBezTo>
                    <a:pt x="981" y="1019"/>
                    <a:pt x="944" y="1000"/>
                    <a:pt x="907" y="1000"/>
                  </a:cubicBezTo>
                  <a:cubicBezTo>
                    <a:pt x="885" y="1000"/>
                    <a:pt x="863" y="1007"/>
                    <a:pt x="843" y="1020"/>
                  </a:cubicBezTo>
                  <a:cubicBezTo>
                    <a:pt x="781" y="1062"/>
                    <a:pt x="742" y="1081"/>
                    <a:pt x="717" y="1081"/>
                  </a:cubicBezTo>
                  <a:cubicBezTo>
                    <a:pt x="713" y="1081"/>
                    <a:pt x="709" y="1081"/>
                    <a:pt x="706" y="1080"/>
                  </a:cubicBezTo>
                  <a:cubicBezTo>
                    <a:pt x="704" y="1080"/>
                    <a:pt x="701" y="1079"/>
                    <a:pt x="697" y="1077"/>
                  </a:cubicBezTo>
                  <a:cubicBezTo>
                    <a:pt x="687" y="912"/>
                    <a:pt x="745" y="814"/>
                    <a:pt x="748" y="808"/>
                  </a:cubicBezTo>
                  <a:cubicBezTo>
                    <a:pt x="783" y="756"/>
                    <a:pt x="769" y="684"/>
                    <a:pt x="717" y="648"/>
                  </a:cubicBezTo>
                  <a:cubicBezTo>
                    <a:pt x="697" y="634"/>
                    <a:pt x="674" y="628"/>
                    <a:pt x="652" y="628"/>
                  </a:cubicBezTo>
                  <a:cubicBezTo>
                    <a:pt x="614" y="628"/>
                    <a:pt x="578" y="646"/>
                    <a:pt x="555" y="680"/>
                  </a:cubicBezTo>
                  <a:cubicBezTo>
                    <a:pt x="548" y="690"/>
                    <a:pt x="516" y="739"/>
                    <a:pt x="493" y="824"/>
                  </a:cubicBezTo>
                  <a:cubicBezTo>
                    <a:pt x="484" y="809"/>
                    <a:pt x="475" y="794"/>
                    <a:pt x="466" y="777"/>
                  </a:cubicBezTo>
                  <a:cubicBezTo>
                    <a:pt x="258" y="413"/>
                    <a:pt x="329" y="163"/>
                    <a:pt x="332" y="151"/>
                  </a:cubicBezTo>
                  <a:cubicBezTo>
                    <a:pt x="351" y="91"/>
                    <a:pt x="319" y="26"/>
                    <a:pt x="258" y="6"/>
                  </a:cubicBezTo>
                  <a:cubicBezTo>
                    <a:pt x="246" y="2"/>
                    <a:pt x="233" y="0"/>
                    <a:pt x="2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4"/>
            <p:cNvSpPr/>
            <p:nvPr/>
          </p:nvSpPr>
          <p:spPr>
            <a:xfrm>
              <a:off x="8120973" y="839054"/>
              <a:ext cx="150022" cy="425638"/>
            </a:xfrm>
            <a:custGeom>
              <a:rect b="b" l="l" r="r" t="t"/>
              <a:pathLst>
                <a:path extrusionOk="0" h="13834" w="4876">
                  <a:moveTo>
                    <a:pt x="4197" y="1"/>
                  </a:moveTo>
                  <a:cubicBezTo>
                    <a:pt x="4142" y="1"/>
                    <a:pt x="4091" y="43"/>
                    <a:pt x="4082" y="100"/>
                  </a:cubicBezTo>
                  <a:cubicBezTo>
                    <a:pt x="4078" y="128"/>
                    <a:pt x="3820" y="1844"/>
                    <a:pt x="3680" y="4075"/>
                  </a:cubicBezTo>
                  <a:cubicBezTo>
                    <a:pt x="3680" y="4078"/>
                    <a:pt x="3678" y="4079"/>
                    <a:pt x="3678" y="4081"/>
                  </a:cubicBezTo>
                  <a:cubicBezTo>
                    <a:pt x="3677" y="4089"/>
                    <a:pt x="3677" y="4099"/>
                    <a:pt x="3677" y="4106"/>
                  </a:cubicBezTo>
                  <a:cubicBezTo>
                    <a:pt x="3667" y="4245"/>
                    <a:pt x="3660" y="4387"/>
                    <a:pt x="3652" y="4528"/>
                  </a:cubicBezTo>
                  <a:cubicBezTo>
                    <a:pt x="3651" y="4536"/>
                    <a:pt x="3651" y="4542"/>
                    <a:pt x="3651" y="4548"/>
                  </a:cubicBezTo>
                  <a:lnTo>
                    <a:pt x="3651" y="4556"/>
                  </a:lnTo>
                  <a:cubicBezTo>
                    <a:pt x="3595" y="5611"/>
                    <a:pt x="3571" y="6757"/>
                    <a:pt x="3614" y="7879"/>
                  </a:cubicBezTo>
                  <a:cubicBezTo>
                    <a:pt x="3123" y="8123"/>
                    <a:pt x="350" y="9680"/>
                    <a:pt x="5" y="13707"/>
                  </a:cubicBezTo>
                  <a:cubicBezTo>
                    <a:pt x="0" y="13772"/>
                    <a:pt x="47" y="13828"/>
                    <a:pt x="110" y="13834"/>
                  </a:cubicBezTo>
                  <a:lnTo>
                    <a:pt x="120" y="13834"/>
                  </a:lnTo>
                  <a:cubicBezTo>
                    <a:pt x="180" y="13834"/>
                    <a:pt x="232" y="13787"/>
                    <a:pt x="237" y="13727"/>
                  </a:cubicBezTo>
                  <a:cubicBezTo>
                    <a:pt x="601" y="9473"/>
                    <a:pt x="3748" y="8070"/>
                    <a:pt x="3780" y="8058"/>
                  </a:cubicBezTo>
                  <a:cubicBezTo>
                    <a:pt x="3823" y="8038"/>
                    <a:pt x="3852" y="7994"/>
                    <a:pt x="3851" y="7946"/>
                  </a:cubicBezTo>
                  <a:cubicBezTo>
                    <a:pt x="3805" y="6840"/>
                    <a:pt x="3827" y="5710"/>
                    <a:pt x="3880" y="4664"/>
                  </a:cubicBezTo>
                  <a:lnTo>
                    <a:pt x="4495" y="4664"/>
                  </a:lnTo>
                  <a:cubicBezTo>
                    <a:pt x="4560" y="4664"/>
                    <a:pt x="4612" y="4613"/>
                    <a:pt x="4612" y="4548"/>
                  </a:cubicBezTo>
                  <a:cubicBezTo>
                    <a:pt x="4612" y="4484"/>
                    <a:pt x="4560" y="4433"/>
                    <a:pt x="4495" y="4433"/>
                  </a:cubicBezTo>
                  <a:lnTo>
                    <a:pt x="3893" y="4433"/>
                  </a:lnTo>
                  <a:cubicBezTo>
                    <a:pt x="3897" y="4366"/>
                    <a:pt x="3901" y="4300"/>
                    <a:pt x="3904" y="4233"/>
                  </a:cubicBezTo>
                  <a:cubicBezTo>
                    <a:pt x="4092" y="4268"/>
                    <a:pt x="4451" y="4347"/>
                    <a:pt x="4684" y="4484"/>
                  </a:cubicBezTo>
                  <a:cubicBezTo>
                    <a:pt x="4701" y="4495"/>
                    <a:pt x="4722" y="4500"/>
                    <a:pt x="4742" y="4500"/>
                  </a:cubicBezTo>
                  <a:cubicBezTo>
                    <a:pt x="4782" y="4500"/>
                    <a:pt x="4821" y="4479"/>
                    <a:pt x="4843" y="4441"/>
                  </a:cubicBezTo>
                  <a:cubicBezTo>
                    <a:pt x="4876" y="4388"/>
                    <a:pt x="4857" y="4316"/>
                    <a:pt x="4802" y="4284"/>
                  </a:cubicBezTo>
                  <a:cubicBezTo>
                    <a:pt x="4525" y="4120"/>
                    <a:pt x="4113" y="4033"/>
                    <a:pt x="3918" y="4000"/>
                  </a:cubicBezTo>
                  <a:cubicBezTo>
                    <a:pt x="4058" y="1825"/>
                    <a:pt x="4308" y="162"/>
                    <a:pt x="4312" y="135"/>
                  </a:cubicBezTo>
                  <a:cubicBezTo>
                    <a:pt x="4323" y="72"/>
                    <a:pt x="4278" y="12"/>
                    <a:pt x="4215" y="2"/>
                  </a:cubicBezTo>
                  <a:cubicBezTo>
                    <a:pt x="4209" y="1"/>
                    <a:pt x="4203" y="1"/>
                    <a:pt x="419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4"/>
            <p:cNvSpPr/>
            <p:nvPr/>
          </p:nvSpPr>
          <p:spPr>
            <a:xfrm>
              <a:off x="7829196" y="778009"/>
              <a:ext cx="434068" cy="501356"/>
            </a:xfrm>
            <a:custGeom>
              <a:rect b="b" l="l" r="r" t="t"/>
              <a:pathLst>
                <a:path extrusionOk="0" h="16295" w="14108">
                  <a:moveTo>
                    <a:pt x="10358" y="1"/>
                  </a:moveTo>
                  <a:cubicBezTo>
                    <a:pt x="7837" y="1"/>
                    <a:pt x="7765" y="5578"/>
                    <a:pt x="7765" y="5578"/>
                  </a:cubicBezTo>
                  <a:cubicBezTo>
                    <a:pt x="7765" y="5578"/>
                    <a:pt x="7309" y="3589"/>
                    <a:pt x="5860" y="3589"/>
                  </a:cubicBezTo>
                  <a:cubicBezTo>
                    <a:pt x="5682" y="3589"/>
                    <a:pt x="5490" y="3619"/>
                    <a:pt x="5281" y="3686"/>
                  </a:cubicBezTo>
                  <a:cubicBezTo>
                    <a:pt x="2608" y="4546"/>
                    <a:pt x="5467" y="10331"/>
                    <a:pt x="5467" y="10331"/>
                  </a:cubicBezTo>
                  <a:cubicBezTo>
                    <a:pt x="5467" y="10331"/>
                    <a:pt x="4513" y="8803"/>
                    <a:pt x="3187" y="8803"/>
                  </a:cubicBezTo>
                  <a:cubicBezTo>
                    <a:pt x="2885" y="8803"/>
                    <a:pt x="2563" y="8883"/>
                    <a:pt x="2230" y="9077"/>
                  </a:cubicBezTo>
                  <a:cubicBezTo>
                    <a:pt x="0" y="10378"/>
                    <a:pt x="3464" y="16295"/>
                    <a:pt x="3464" y="16295"/>
                  </a:cubicBezTo>
                  <a:cubicBezTo>
                    <a:pt x="3464" y="16295"/>
                    <a:pt x="11756" y="14449"/>
                    <a:pt x="11239" y="12168"/>
                  </a:cubicBezTo>
                  <a:cubicBezTo>
                    <a:pt x="11065" y="11398"/>
                    <a:pt x="10366" y="11200"/>
                    <a:pt x="9693" y="11200"/>
                  </a:cubicBezTo>
                  <a:cubicBezTo>
                    <a:pt x="8980" y="11200"/>
                    <a:pt x="8296" y="11422"/>
                    <a:pt x="8296" y="11422"/>
                  </a:cubicBezTo>
                  <a:cubicBezTo>
                    <a:pt x="8296" y="11422"/>
                    <a:pt x="13616" y="8428"/>
                    <a:pt x="12946" y="6531"/>
                  </a:cubicBezTo>
                  <a:cubicBezTo>
                    <a:pt x="12715" y="5879"/>
                    <a:pt x="12213" y="5665"/>
                    <a:pt x="11652" y="5665"/>
                  </a:cubicBezTo>
                  <a:cubicBezTo>
                    <a:pt x="10579" y="5665"/>
                    <a:pt x="9295" y="6447"/>
                    <a:pt x="9295" y="6447"/>
                  </a:cubicBezTo>
                  <a:cubicBezTo>
                    <a:pt x="9295" y="6447"/>
                    <a:pt x="14108" y="1243"/>
                    <a:pt x="11094" y="143"/>
                  </a:cubicBezTo>
                  <a:cubicBezTo>
                    <a:pt x="10828" y="45"/>
                    <a:pt x="10583" y="1"/>
                    <a:pt x="1035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4"/>
            <p:cNvSpPr/>
            <p:nvPr/>
          </p:nvSpPr>
          <p:spPr>
            <a:xfrm>
              <a:off x="7809011" y="751179"/>
              <a:ext cx="470158" cy="528155"/>
            </a:xfrm>
            <a:custGeom>
              <a:rect b="b" l="l" r="r" t="t"/>
              <a:pathLst>
                <a:path extrusionOk="0" h="17166" w="15281">
                  <a:moveTo>
                    <a:pt x="11364" y="1"/>
                  </a:moveTo>
                  <a:cubicBezTo>
                    <a:pt x="8858" y="1"/>
                    <a:pt x="8394" y="5593"/>
                    <a:pt x="8394" y="5593"/>
                  </a:cubicBezTo>
                  <a:cubicBezTo>
                    <a:pt x="8394" y="5593"/>
                    <a:pt x="8048" y="3391"/>
                    <a:pt x="6446" y="3391"/>
                  </a:cubicBezTo>
                  <a:cubicBezTo>
                    <a:pt x="6295" y="3391"/>
                    <a:pt x="6133" y="3410"/>
                    <a:pt x="5959" y="3453"/>
                  </a:cubicBezTo>
                  <a:cubicBezTo>
                    <a:pt x="3128" y="4148"/>
                    <a:pt x="5669" y="10349"/>
                    <a:pt x="5669" y="10349"/>
                  </a:cubicBezTo>
                  <a:cubicBezTo>
                    <a:pt x="5669" y="10349"/>
                    <a:pt x="4737" y="8597"/>
                    <a:pt x="3291" y="8597"/>
                  </a:cubicBezTo>
                  <a:cubicBezTo>
                    <a:pt x="3014" y="8597"/>
                    <a:pt x="2718" y="8661"/>
                    <a:pt x="2405" y="8815"/>
                  </a:cubicBezTo>
                  <a:cubicBezTo>
                    <a:pt x="0" y="10000"/>
                    <a:pt x="4121" y="17166"/>
                    <a:pt x="4121" y="17166"/>
                  </a:cubicBezTo>
                  <a:cubicBezTo>
                    <a:pt x="4121" y="17166"/>
                    <a:pt x="11882" y="15073"/>
                    <a:pt x="11513" y="12673"/>
                  </a:cubicBezTo>
                  <a:cubicBezTo>
                    <a:pt x="11372" y="11754"/>
                    <a:pt x="10481" y="11548"/>
                    <a:pt x="9708" y="11548"/>
                  </a:cubicBezTo>
                  <a:cubicBezTo>
                    <a:pt x="9074" y="11548"/>
                    <a:pt x="8519" y="11686"/>
                    <a:pt x="8519" y="11686"/>
                  </a:cubicBezTo>
                  <a:cubicBezTo>
                    <a:pt x="8519" y="11686"/>
                    <a:pt x="14248" y="8971"/>
                    <a:pt x="13691" y="6957"/>
                  </a:cubicBezTo>
                  <a:cubicBezTo>
                    <a:pt x="13481" y="6197"/>
                    <a:pt x="12892" y="5961"/>
                    <a:pt x="12240" y="5961"/>
                  </a:cubicBezTo>
                  <a:cubicBezTo>
                    <a:pt x="11164" y="5961"/>
                    <a:pt x="9916" y="6605"/>
                    <a:pt x="9916" y="6605"/>
                  </a:cubicBezTo>
                  <a:cubicBezTo>
                    <a:pt x="9916" y="6605"/>
                    <a:pt x="15280" y="1565"/>
                    <a:pt x="12237" y="205"/>
                  </a:cubicBezTo>
                  <a:cubicBezTo>
                    <a:pt x="11921" y="64"/>
                    <a:pt x="11631" y="1"/>
                    <a:pt x="113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4"/>
            <p:cNvSpPr/>
            <p:nvPr/>
          </p:nvSpPr>
          <p:spPr>
            <a:xfrm>
              <a:off x="7892210" y="753917"/>
              <a:ext cx="336812" cy="529047"/>
            </a:xfrm>
            <a:custGeom>
              <a:rect b="b" l="l" r="r" t="t"/>
              <a:pathLst>
                <a:path extrusionOk="0" h="17195" w="10947">
                  <a:moveTo>
                    <a:pt x="9534" y="1"/>
                  </a:moveTo>
                  <a:cubicBezTo>
                    <a:pt x="9494" y="1"/>
                    <a:pt x="9455" y="21"/>
                    <a:pt x="9433" y="59"/>
                  </a:cubicBezTo>
                  <a:cubicBezTo>
                    <a:pt x="9395" y="121"/>
                    <a:pt x="6977" y="4281"/>
                    <a:pt x="4622" y="9176"/>
                  </a:cubicBezTo>
                  <a:cubicBezTo>
                    <a:pt x="3501" y="7012"/>
                    <a:pt x="3619" y="3416"/>
                    <a:pt x="3620" y="3379"/>
                  </a:cubicBezTo>
                  <a:cubicBezTo>
                    <a:pt x="3623" y="3315"/>
                    <a:pt x="3572" y="3261"/>
                    <a:pt x="3508" y="3258"/>
                  </a:cubicBezTo>
                  <a:cubicBezTo>
                    <a:pt x="3504" y="3258"/>
                    <a:pt x="3501" y="3257"/>
                    <a:pt x="3498" y="3257"/>
                  </a:cubicBezTo>
                  <a:cubicBezTo>
                    <a:pt x="3437" y="3257"/>
                    <a:pt x="3389" y="3310"/>
                    <a:pt x="3387" y="3370"/>
                  </a:cubicBezTo>
                  <a:cubicBezTo>
                    <a:pt x="3382" y="3528"/>
                    <a:pt x="3261" y="7235"/>
                    <a:pt x="4498" y="9436"/>
                  </a:cubicBezTo>
                  <a:cubicBezTo>
                    <a:pt x="3780" y="10937"/>
                    <a:pt x="3073" y="12501"/>
                    <a:pt x="2443" y="14033"/>
                  </a:cubicBezTo>
                  <a:cubicBezTo>
                    <a:pt x="239" y="11768"/>
                    <a:pt x="280" y="8594"/>
                    <a:pt x="280" y="8562"/>
                  </a:cubicBezTo>
                  <a:cubicBezTo>
                    <a:pt x="282" y="8498"/>
                    <a:pt x="230" y="8445"/>
                    <a:pt x="165" y="8444"/>
                  </a:cubicBezTo>
                  <a:cubicBezTo>
                    <a:pt x="107" y="8444"/>
                    <a:pt x="49" y="8495"/>
                    <a:pt x="47" y="8558"/>
                  </a:cubicBezTo>
                  <a:cubicBezTo>
                    <a:pt x="46" y="8592"/>
                    <a:pt x="1" y="11926"/>
                    <a:pt x="2348" y="14267"/>
                  </a:cubicBezTo>
                  <a:cubicBezTo>
                    <a:pt x="1963" y="15213"/>
                    <a:pt x="1610" y="16146"/>
                    <a:pt x="1306" y="17041"/>
                  </a:cubicBezTo>
                  <a:cubicBezTo>
                    <a:pt x="1285" y="17100"/>
                    <a:pt x="1317" y="17167"/>
                    <a:pt x="1378" y="17188"/>
                  </a:cubicBezTo>
                  <a:cubicBezTo>
                    <a:pt x="1391" y="17192"/>
                    <a:pt x="1404" y="17195"/>
                    <a:pt x="1415" y="17195"/>
                  </a:cubicBezTo>
                  <a:cubicBezTo>
                    <a:pt x="1464" y="17195"/>
                    <a:pt x="1509" y="17164"/>
                    <a:pt x="1526" y="17116"/>
                  </a:cubicBezTo>
                  <a:cubicBezTo>
                    <a:pt x="1828" y="16228"/>
                    <a:pt x="2178" y="15303"/>
                    <a:pt x="2559" y="14362"/>
                  </a:cubicBezTo>
                  <a:cubicBezTo>
                    <a:pt x="2658" y="14368"/>
                    <a:pt x="2760" y="14370"/>
                    <a:pt x="2862" y="14370"/>
                  </a:cubicBezTo>
                  <a:cubicBezTo>
                    <a:pt x="5384" y="14370"/>
                    <a:pt x="8677" y="12588"/>
                    <a:pt x="8822" y="12507"/>
                  </a:cubicBezTo>
                  <a:cubicBezTo>
                    <a:pt x="8879" y="12477"/>
                    <a:pt x="8900" y="12406"/>
                    <a:pt x="8869" y="12349"/>
                  </a:cubicBezTo>
                  <a:cubicBezTo>
                    <a:pt x="8848" y="12310"/>
                    <a:pt x="8808" y="12288"/>
                    <a:pt x="8766" y="12288"/>
                  </a:cubicBezTo>
                  <a:cubicBezTo>
                    <a:pt x="8747" y="12288"/>
                    <a:pt x="8728" y="12293"/>
                    <a:pt x="8710" y="12303"/>
                  </a:cubicBezTo>
                  <a:cubicBezTo>
                    <a:pt x="8675" y="12322"/>
                    <a:pt x="5325" y="14137"/>
                    <a:pt x="2856" y="14137"/>
                  </a:cubicBezTo>
                  <a:cubicBezTo>
                    <a:pt x="2788" y="14137"/>
                    <a:pt x="2719" y="14135"/>
                    <a:pt x="2652" y="14132"/>
                  </a:cubicBezTo>
                  <a:cubicBezTo>
                    <a:pt x="3280" y="12601"/>
                    <a:pt x="3988" y="11038"/>
                    <a:pt x="4706" y="9536"/>
                  </a:cubicBezTo>
                  <a:cubicBezTo>
                    <a:pt x="6808" y="9274"/>
                    <a:pt x="10707" y="6886"/>
                    <a:pt x="10873" y="6783"/>
                  </a:cubicBezTo>
                  <a:cubicBezTo>
                    <a:pt x="10930" y="6748"/>
                    <a:pt x="10946" y="6677"/>
                    <a:pt x="10912" y="6623"/>
                  </a:cubicBezTo>
                  <a:cubicBezTo>
                    <a:pt x="10890" y="6587"/>
                    <a:pt x="10852" y="6567"/>
                    <a:pt x="10813" y="6567"/>
                  </a:cubicBezTo>
                  <a:cubicBezTo>
                    <a:pt x="10792" y="6567"/>
                    <a:pt x="10772" y="6572"/>
                    <a:pt x="10753" y="6584"/>
                  </a:cubicBezTo>
                  <a:cubicBezTo>
                    <a:pt x="10714" y="6609"/>
                    <a:pt x="6919" y="8934"/>
                    <a:pt x="4829" y="9283"/>
                  </a:cubicBezTo>
                  <a:cubicBezTo>
                    <a:pt x="7181" y="4396"/>
                    <a:pt x="9598" y="239"/>
                    <a:pt x="9635" y="176"/>
                  </a:cubicBezTo>
                  <a:cubicBezTo>
                    <a:pt x="9667" y="120"/>
                    <a:pt x="9649" y="48"/>
                    <a:pt x="9593" y="16"/>
                  </a:cubicBezTo>
                  <a:cubicBezTo>
                    <a:pt x="9574" y="6"/>
                    <a:pt x="9554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9" name="Google Shape;339;p15"/>
          <p:cNvSpPr txBox="1"/>
          <p:nvPr>
            <p:ph idx="1" type="subTitle"/>
          </p:nvPr>
        </p:nvSpPr>
        <p:spPr>
          <a:xfrm>
            <a:off x="715100" y="2538975"/>
            <a:ext cx="2441700" cy="418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40" name="Google Shape;340;p15"/>
          <p:cNvSpPr txBox="1"/>
          <p:nvPr>
            <p:ph idx="2" type="subTitle"/>
          </p:nvPr>
        </p:nvSpPr>
        <p:spPr>
          <a:xfrm>
            <a:off x="715102" y="3034750"/>
            <a:ext cx="24417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1" name="Google Shape;341;p15"/>
          <p:cNvSpPr txBox="1"/>
          <p:nvPr>
            <p:ph idx="3" type="subTitle"/>
          </p:nvPr>
        </p:nvSpPr>
        <p:spPr>
          <a:xfrm>
            <a:off x="3351176" y="3034750"/>
            <a:ext cx="24417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2" name="Google Shape;342;p15"/>
          <p:cNvSpPr txBox="1"/>
          <p:nvPr>
            <p:ph idx="4" type="subTitle"/>
          </p:nvPr>
        </p:nvSpPr>
        <p:spPr>
          <a:xfrm>
            <a:off x="5987250" y="3034750"/>
            <a:ext cx="24417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3" name="Google Shape;343;p15"/>
          <p:cNvSpPr txBox="1"/>
          <p:nvPr>
            <p:ph idx="5" type="subTitle"/>
          </p:nvPr>
        </p:nvSpPr>
        <p:spPr>
          <a:xfrm>
            <a:off x="3351176" y="2538975"/>
            <a:ext cx="2441700" cy="418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44" name="Google Shape;344;p15"/>
          <p:cNvSpPr txBox="1"/>
          <p:nvPr>
            <p:ph idx="6" type="subTitle"/>
          </p:nvPr>
        </p:nvSpPr>
        <p:spPr>
          <a:xfrm>
            <a:off x="5987252" y="2538975"/>
            <a:ext cx="2441700" cy="418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45" name="Google Shape;345;p15"/>
          <p:cNvSpPr/>
          <p:nvPr/>
        </p:nvSpPr>
        <p:spPr>
          <a:xfrm flipH="1">
            <a:off x="6301012" y="35707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5"/>
          <p:cNvSpPr/>
          <p:nvPr/>
        </p:nvSpPr>
        <p:spPr>
          <a:xfrm flipH="1">
            <a:off x="1366855" y="853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15"/>
          <p:cNvGrpSpPr/>
          <p:nvPr/>
        </p:nvGrpSpPr>
        <p:grpSpPr>
          <a:xfrm flipH="1">
            <a:off x="8318851" y="445208"/>
            <a:ext cx="838566" cy="785536"/>
            <a:chOff x="4383432" y="4335331"/>
            <a:chExt cx="901102" cy="844027"/>
          </a:xfrm>
        </p:grpSpPr>
        <p:sp>
          <p:nvSpPr>
            <p:cNvPr id="348" name="Google Shape;348;p15"/>
            <p:cNvSpPr/>
            <p:nvPr/>
          </p:nvSpPr>
          <p:spPr>
            <a:xfrm>
              <a:off x="4384040" y="4335331"/>
              <a:ext cx="900494" cy="843572"/>
            </a:xfrm>
            <a:custGeom>
              <a:rect b="b" l="l" r="r" t="t"/>
              <a:pathLst>
                <a:path extrusionOk="0" h="11100" w="11849">
                  <a:moveTo>
                    <a:pt x="13" y="0"/>
                  </a:moveTo>
                  <a:cubicBezTo>
                    <a:pt x="5" y="0"/>
                    <a:pt x="0" y="0"/>
                    <a:pt x="0" y="0"/>
                  </a:cubicBezTo>
                  <a:lnTo>
                    <a:pt x="0" y="6338"/>
                  </a:lnTo>
                  <a:cubicBezTo>
                    <a:pt x="988" y="7983"/>
                    <a:pt x="3470" y="6175"/>
                    <a:pt x="4252" y="8272"/>
                  </a:cubicBezTo>
                  <a:cubicBezTo>
                    <a:pt x="5223" y="10873"/>
                    <a:pt x="8131" y="11100"/>
                    <a:pt x="8131" y="11100"/>
                  </a:cubicBezTo>
                  <a:lnTo>
                    <a:pt x="11442" y="11100"/>
                  </a:lnTo>
                  <a:cubicBezTo>
                    <a:pt x="11849" y="5785"/>
                    <a:pt x="5717" y="5554"/>
                    <a:pt x="4326" y="3559"/>
                  </a:cubicBezTo>
                  <a:cubicBezTo>
                    <a:pt x="1905" y="86"/>
                    <a:pt x="179" y="0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4383432" y="4481244"/>
              <a:ext cx="809449" cy="698113"/>
            </a:xfrm>
            <a:custGeom>
              <a:rect b="b" l="l" r="r" t="t"/>
              <a:pathLst>
                <a:path extrusionOk="0" h="9186" w="10651">
                  <a:moveTo>
                    <a:pt x="13" y="0"/>
                  </a:moveTo>
                  <a:lnTo>
                    <a:pt x="0" y="67"/>
                  </a:lnTo>
                  <a:cubicBezTo>
                    <a:pt x="1054" y="266"/>
                    <a:pt x="1925" y="1165"/>
                    <a:pt x="2931" y="2206"/>
                  </a:cubicBezTo>
                  <a:cubicBezTo>
                    <a:pt x="4033" y="3345"/>
                    <a:pt x="5283" y="4636"/>
                    <a:pt x="7119" y="5391"/>
                  </a:cubicBezTo>
                  <a:cubicBezTo>
                    <a:pt x="10570" y="6809"/>
                    <a:pt x="10165" y="9149"/>
                    <a:pt x="10162" y="9172"/>
                  </a:cubicBezTo>
                  <a:lnTo>
                    <a:pt x="10229" y="9185"/>
                  </a:lnTo>
                  <a:cubicBezTo>
                    <a:pt x="10234" y="9161"/>
                    <a:pt x="10650" y="6769"/>
                    <a:pt x="7144" y="5330"/>
                  </a:cubicBezTo>
                  <a:cubicBezTo>
                    <a:pt x="5321" y="4582"/>
                    <a:pt x="4078" y="3294"/>
                    <a:pt x="2980" y="2160"/>
                  </a:cubicBezTo>
                  <a:cubicBezTo>
                    <a:pt x="1966" y="1109"/>
                    <a:pt x="1089" y="203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4434729" y="4614086"/>
              <a:ext cx="146067" cy="191438"/>
            </a:xfrm>
            <a:custGeom>
              <a:rect b="b" l="l" r="r" t="t"/>
              <a:pathLst>
                <a:path extrusionOk="0" h="2519" w="1922">
                  <a:moveTo>
                    <a:pt x="310" y="69"/>
                  </a:moveTo>
                  <a:cubicBezTo>
                    <a:pt x="347" y="69"/>
                    <a:pt x="394" y="81"/>
                    <a:pt x="452" y="106"/>
                  </a:cubicBezTo>
                  <a:cubicBezTo>
                    <a:pt x="1010" y="351"/>
                    <a:pt x="1854" y="1653"/>
                    <a:pt x="1821" y="2218"/>
                  </a:cubicBezTo>
                  <a:cubicBezTo>
                    <a:pt x="1815" y="2341"/>
                    <a:pt x="1765" y="2414"/>
                    <a:pt x="1673" y="2443"/>
                  </a:cubicBezTo>
                  <a:cubicBezTo>
                    <a:pt x="1658" y="2448"/>
                    <a:pt x="1643" y="2450"/>
                    <a:pt x="1626" y="2450"/>
                  </a:cubicBezTo>
                  <a:cubicBezTo>
                    <a:pt x="1438" y="2450"/>
                    <a:pt x="1135" y="2166"/>
                    <a:pt x="818" y="1684"/>
                  </a:cubicBezTo>
                  <a:cubicBezTo>
                    <a:pt x="377" y="1016"/>
                    <a:pt x="98" y="260"/>
                    <a:pt x="233" y="99"/>
                  </a:cubicBezTo>
                  <a:cubicBezTo>
                    <a:pt x="250" y="79"/>
                    <a:pt x="277" y="69"/>
                    <a:pt x="310" y="69"/>
                  </a:cubicBezTo>
                  <a:close/>
                  <a:moveTo>
                    <a:pt x="307" y="0"/>
                  </a:moveTo>
                  <a:cubicBezTo>
                    <a:pt x="253" y="0"/>
                    <a:pt x="211" y="19"/>
                    <a:pt x="181" y="55"/>
                  </a:cubicBezTo>
                  <a:cubicBezTo>
                    <a:pt x="1" y="269"/>
                    <a:pt x="341" y="1088"/>
                    <a:pt x="760" y="1723"/>
                  </a:cubicBezTo>
                  <a:cubicBezTo>
                    <a:pt x="925" y="1972"/>
                    <a:pt x="1319" y="2518"/>
                    <a:pt x="1624" y="2518"/>
                  </a:cubicBezTo>
                  <a:cubicBezTo>
                    <a:pt x="1647" y="2518"/>
                    <a:pt x="1671" y="2515"/>
                    <a:pt x="1691" y="2509"/>
                  </a:cubicBezTo>
                  <a:cubicBezTo>
                    <a:pt x="1775" y="2483"/>
                    <a:pt x="1877" y="2413"/>
                    <a:pt x="1888" y="2223"/>
                  </a:cubicBezTo>
                  <a:cubicBezTo>
                    <a:pt x="1922" y="1641"/>
                    <a:pt x="1052" y="297"/>
                    <a:pt x="477" y="44"/>
                  </a:cubicBezTo>
                  <a:cubicBezTo>
                    <a:pt x="412" y="15"/>
                    <a:pt x="355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4938587" y="4798682"/>
              <a:ext cx="194478" cy="138999"/>
            </a:xfrm>
            <a:custGeom>
              <a:rect b="b" l="l" r="r" t="t"/>
              <a:pathLst>
                <a:path extrusionOk="0" h="1829" w="2559">
                  <a:moveTo>
                    <a:pt x="127" y="70"/>
                  </a:moveTo>
                  <a:cubicBezTo>
                    <a:pt x="301" y="70"/>
                    <a:pt x="1397" y="620"/>
                    <a:pt x="2071" y="1156"/>
                  </a:cubicBezTo>
                  <a:cubicBezTo>
                    <a:pt x="2456" y="1460"/>
                    <a:pt x="2494" y="1600"/>
                    <a:pt x="2483" y="1657"/>
                  </a:cubicBezTo>
                  <a:cubicBezTo>
                    <a:pt x="2476" y="1693"/>
                    <a:pt x="2445" y="1718"/>
                    <a:pt x="2386" y="1737"/>
                  </a:cubicBezTo>
                  <a:cubicBezTo>
                    <a:pt x="2331" y="1753"/>
                    <a:pt x="2272" y="1761"/>
                    <a:pt x="2208" y="1761"/>
                  </a:cubicBezTo>
                  <a:cubicBezTo>
                    <a:pt x="1771" y="1761"/>
                    <a:pt x="1141" y="1391"/>
                    <a:pt x="687" y="974"/>
                  </a:cubicBezTo>
                  <a:cubicBezTo>
                    <a:pt x="297" y="616"/>
                    <a:pt x="78" y="271"/>
                    <a:pt x="116" y="71"/>
                  </a:cubicBezTo>
                  <a:cubicBezTo>
                    <a:pt x="119" y="70"/>
                    <a:pt x="123" y="70"/>
                    <a:pt x="127" y="70"/>
                  </a:cubicBezTo>
                  <a:close/>
                  <a:moveTo>
                    <a:pt x="127" y="1"/>
                  </a:moveTo>
                  <a:cubicBezTo>
                    <a:pt x="74" y="1"/>
                    <a:pt x="54" y="29"/>
                    <a:pt x="50" y="47"/>
                  </a:cubicBezTo>
                  <a:cubicBezTo>
                    <a:pt x="1" y="273"/>
                    <a:pt x="221" y="638"/>
                    <a:pt x="641" y="1023"/>
                  </a:cubicBezTo>
                  <a:cubicBezTo>
                    <a:pt x="1090" y="1436"/>
                    <a:pt x="1734" y="1828"/>
                    <a:pt x="2205" y="1828"/>
                  </a:cubicBezTo>
                  <a:cubicBezTo>
                    <a:pt x="2277" y="1828"/>
                    <a:pt x="2344" y="1820"/>
                    <a:pt x="2405" y="1799"/>
                  </a:cubicBezTo>
                  <a:cubicBezTo>
                    <a:pt x="2540" y="1758"/>
                    <a:pt x="2559" y="1677"/>
                    <a:pt x="2550" y="1615"/>
                  </a:cubicBezTo>
                  <a:cubicBezTo>
                    <a:pt x="2492" y="1159"/>
                    <a:pt x="476" y="16"/>
                    <a:pt x="129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4684226" y="4726257"/>
              <a:ext cx="5320" cy="197214"/>
            </a:xfrm>
            <a:custGeom>
              <a:rect b="b" l="l" r="r" t="t"/>
              <a:pathLst>
                <a:path extrusionOk="0" h="2595" w="70">
                  <a:moveTo>
                    <a:pt x="0" y="0"/>
                  </a:moveTo>
                  <a:lnTo>
                    <a:pt x="0" y="2594"/>
                  </a:lnTo>
                  <a:lnTo>
                    <a:pt x="69" y="259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4717969" y="4756808"/>
              <a:ext cx="34655" cy="282331"/>
            </a:xfrm>
            <a:custGeom>
              <a:rect b="b" l="l" r="r" t="t"/>
              <a:pathLst>
                <a:path extrusionOk="0" h="3715" w="456">
                  <a:moveTo>
                    <a:pt x="69" y="1"/>
                  </a:moveTo>
                  <a:lnTo>
                    <a:pt x="1" y="8"/>
                  </a:lnTo>
                  <a:lnTo>
                    <a:pt x="388" y="3714"/>
                  </a:lnTo>
                  <a:lnTo>
                    <a:pt x="455" y="3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4446889" y="4482764"/>
              <a:ext cx="171146" cy="27055"/>
            </a:xfrm>
            <a:custGeom>
              <a:rect b="b" l="l" r="r" t="t"/>
              <a:pathLst>
                <a:path extrusionOk="0" h="356" w="2252">
                  <a:moveTo>
                    <a:pt x="2243" y="1"/>
                  </a:moveTo>
                  <a:lnTo>
                    <a:pt x="0" y="289"/>
                  </a:lnTo>
                  <a:lnTo>
                    <a:pt x="9" y="356"/>
                  </a:lnTo>
                  <a:lnTo>
                    <a:pt x="2251" y="6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4492335" y="4526310"/>
              <a:ext cx="162939" cy="13756"/>
            </a:xfrm>
            <a:custGeom>
              <a:rect b="b" l="l" r="r" t="t"/>
              <a:pathLst>
                <a:path extrusionOk="0" h="181" w="2144">
                  <a:moveTo>
                    <a:pt x="2140" y="1"/>
                  </a:moveTo>
                  <a:lnTo>
                    <a:pt x="1" y="113"/>
                  </a:lnTo>
                  <a:lnTo>
                    <a:pt x="4" y="181"/>
                  </a:lnTo>
                  <a:lnTo>
                    <a:pt x="2144" y="6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15"/>
          <p:cNvGrpSpPr/>
          <p:nvPr/>
        </p:nvGrpSpPr>
        <p:grpSpPr>
          <a:xfrm>
            <a:off x="0" y="3829733"/>
            <a:ext cx="494516" cy="1175909"/>
            <a:chOff x="0" y="3829733"/>
            <a:chExt cx="494516" cy="1175909"/>
          </a:xfrm>
        </p:grpSpPr>
        <p:sp>
          <p:nvSpPr>
            <p:cNvPr id="357" name="Google Shape;357;p15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2" name="Google Shape;362;p16"/>
          <p:cNvSpPr txBox="1"/>
          <p:nvPr>
            <p:ph idx="1" type="subTitle"/>
          </p:nvPr>
        </p:nvSpPr>
        <p:spPr>
          <a:xfrm>
            <a:off x="1316125" y="1273450"/>
            <a:ext cx="29670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63" name="Google Shape;363;p16"/>
          <p:cNvSpPr txBox="1"/>
          <p:nvPr>
            <p:ph idx="2" type="subTitle"/>
          </p:nvPr>
        </p:nvSpPr>
        <p:spPr>
          <a:xfrm>
            <a:off x="1316126" y="1679975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4" name="Google Shape;364;p16"/>
          <p:cNvSpPr txBox="1"/>
          <p:nvPr>
            <p:ph idx="3" type="subTitle"/>
          </p:nvPr>
        </p:nvSpPr>
        <p:spPr>
          <a:xfrm>
            <a:off x="4860852" y="1679975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5" name="Google Shape;365;p16"/>
          <p:cNvSpPr txBox="1"/>
          <p:nvPr>
            <p:ph idx="4" type="subTitle"/>
          </p:nvPr>
        </p:nvSpPr>
        <p:spPr>
          <a:xfrm>
            <a:off x="1316126" y="3275900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6" name="Google Shape;366;p16"/>
          <p:cNvSpPr txBox="1"/>
          <p:nvPr>
            <p:ph idx="5" type="subTitle"/>
          </p:nvPr>
        </p:nvSpPr>
        <p:spPr>
          <a:xfrm>
            <a:off x="4860852" y="3275900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7" name="Google Shape;367;p16"/>
          <p:cNvSpPr txBox="1"/>
          <p:nvPr>
            <p:ph idx="6" type="subTitle"/>
          </p:nvPr>
        </p:nvSpPr>
        <p:spPr>
          <a:xfrm>
            <a:off x="1316125" y="2869400"/>
            <a:ext cx="29670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68" name="Google Shape;368;p16"/>
          <p:cNvSpPr txBox="1"/>
          <p:nvPr>
            <p:ph idx="7" type="subTitle"/>
          </p:nvPr>
        </p:nvSpPr>
        <p:spPr>
          <a:xfrm>
            <a:off x="4860850" y="1273475"/>
            <a:ext cx="29670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69" name="Google Shape;369;p16"/>
          <p:cNvSpPr txBox="1"/>
          <p:nvPr>
            <p:ph idx="8" type="subTitle"/>
          </p:nvPr>
        </p:nvSpPr>
        <p:spPr>
          <a:xfrm>
            <a:off x="4860850" y="2869400"/>
            <a:ext cx="29670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70" name="Google Shape;370;p16"/>
          <p:cNvSpPr/>
          <p:nvPr/>
        </p:nvSpPr>
        <p:spPr>
          <a:xfrm flipH="1">
            <a:off x="1701187" y="10135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6"/>
          <p:cNvSpPr/>
          <p:nvPr/>
        </p:nvSpPr>
        <p:spPr>
          <a:xfrm>
            <a:off x="5321667" y="1892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2" name="Google Shape;372;p16"/>
          <p:cNvGrpSpPr/>
          <p:nvPr/>
        </p:nvGrpSpPr>
        <p:grpSpPr>
          <a:xfrm>
            <a:off x="7716605" y="-9762"/>
            <a:ext cx="1485996" cy="819393"/>
            <a:chOff x="7716605" y="0"/>
            <a:chExt cx="1485996" cy="819393"/>
          </a:xfrm>
        </p:grpSpPr>
        <p:sp>
          <p:nvSpPr>
            <p:cNvPr id="373" name="Google Shape;373;p16"/>
            <p:cNvSpPr/>
            <p:nvPr/>
          </p:nvSpPr>
          <p:spPr>
            <a:xfrm flipH="1">
              <a:off x="7716605" y="343704"/>
              <a:ext cx="1448637" cy="237361"/>
            </a:xfrm>
            <a:custGeom>
              <a:rect b="b" l="l" r="r" t="t"/>
              <a:pathLst>
                <a:path extrusionOk="0" h="2192" w="13378">
                  <a:moveTo>
                    <a:pt x="4942" y="0"/>
                  </a:moveTo>
                  <a:cubicBezTo>
                    <a:pt x="3635" y="0"/>
                    <a:pt x="2866" y="1248"/>
                    <a:pt x="1219" y="1248"/>
                  </a:cubicBezTo>
                  <a:cubicBezTo>
                    <a:pt x="1165" y="1248"/>
                    <a:pt x="1109" y="1247"/>
                    <a:pt x="1053" y="1244"/>
                  </a:cubicBezTo>
                  <a:cubicBezTo>
                    <a:pt x="951" y="1239"/>
                    <a:pt x="849" y="1237"/>
                    <a:pt x="745" y="1237"/>
                  </a:cubicBezTo>
                  <a:cubicBezTo>
                    <a:pt x="499" y="1237"/>
                    <a:pt x="249" y="1250"/>
                    <a:pt x="1" y="1275"/>
                  </a:cubicBezTo>
                  <a:lnTo>
                    <a:pt x="1" y="2192"/>
                  </a:lnTo>
                  <a:lnTo>
                    <a:pt x="13377" y="2192"/>
                  </a:lnTo>
                  <a:cubicBezTo>
                    <a:pt x="13192" y="348"/>
                    <a:pt x="7837" y="980"/>
                    <a:pt x="5852" y="190"/>
                  </a:cubicBezTo>
                  <a:cubicBezTo>
                    <a:pt x="5516" y="56"/>
                    <a:pt x="5217" y="0"/>
                    <a:pt x="49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6"/>
            <p:cNvSpPr/>
            <p:nvPr/>
          </p:nvSpPr>
          <p:spPr>
            <a:xfrm flipH="1">
              <a:off x="7853802" y="3140"/>
              <a:ext cx="1348798" cy="813870"/>
            </a:xfrm>
            <a:custGeom>
              <a:rect b="b" l="l" r="r" t="t"/>
              <a:pathLst>
                <a:path extrusionOk="0" h="7516" w="12456">
                  <a:moveTo>
                    <a:pt x="0" y="0"/>
                  </a:moveTo>
                  <a:cubicBezTo>
                    <a:pt x="0" y="1550"/>
                    <a:pt x="1978" y="3992"/>
                    <a:pt x="4269" y="3992"/>
                  </a:cubicBezTo>
                  <a:cubicBezTo>
                    <a:pt x="6560" y="3992"/>
                    <a:pt x="7970" y="4603"/>
                    <a:pt x="9204" y="6219"/>
                  </a:cubicBezTo>
                  <a:cubicBezTo>
                    <a:pt x="10062" y="7344"/>
                    <a:pt x="11298" y="7515"/>
                    <a:pt x="11972" y="7515"/>
                  </a:cubicBezTo>
                  <a:cubicBezTo>
                    <a:pt x="12268" y="7515"/>
                    <a:pt x="12455" y="7482"/>
                    <a:pt x="12455" y="7482"/>
                  </a:cubicBezTo>
                  <a:cubicBezTo>
                    <a:pt x="10341" y="1369"/>
                    <a:pt x="8362" y="2"/>
                    <a:pt x="83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6"/>
            <p:cNvSpPr/>
            <p:nvPr/>
          </p:nvSpPr>
          <p:spPr>
            <a:xfrm flipH="1">
              <a:off x="7848598" y="0"/>
              <a:ext cx="867255" cy="819393"/>
            </a:xfrm>
            <a:custGeom>
              <a:rect b="b" l="l" r="r" t="t"/>
              <a:pathLst>
                <a:path extrusionOk="0" h="7567" w="8009">
                  <a:moveTo>
                    <a:pt x="48" y="0"/>
                  </a:moveTo>
                  <a:cubicBezTo>
                    <a:pt x="37" y="0"/>
                    <a:pt x="26" y="5"/>
                    <a:pt x="18" y="13"/>
                  </a:cubicBezTo>
                  <a:cubicBezTo>
                    <a:pt x="0" y="32"/>
                    <a:pt x="2" y="57"/>
                    <a:pt x="19" y="74"/>
                  </a:cubicBezTo>
                  <a:lnTo>
                    <a:pt x="7931" y="7555"/>
                  </a:lnTo>
                  <a:cubicBezTo>
                    <a:pt x="7940" y="7564"/>
                    <a:pt x="7950" y="7567"/>
                    <a:pt x="7960" y="7567"/>
                  </a:cubicBezTo>
                  <a:cubicBezTo>
                    <a:pt x="7973" y="7567"/>
                    <a:pt x="7984" y="7564"/>
                    <a:pt x="7991" y="7554"/>
                  </a:cubicBezTo>
                  <a:cubicBezTo>
                    <a:pt x="8009" y="7536"/>
                    <a:pt x="8006" y="7510"/>
                    <a:pt x="7990" y="7494"/>
                  </a:cubicBezTo>
                  <a:lnTo>
                    <a:pt x="77" y="12"/>
                  </a:lnTo>
                  <a:cubicBezTo>
                    <a:pt x="69" y="4"/>
                    <a:pt x="59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6"/>
            <p:cNvSpPr/>
            <p:nvPr/>
          </p:nvSpPr>
          <p:spPr>
            <a:xfrm flipH="1">
              <a:off x="8192504" y="427085"/>
              <a:ext cx="76991" cy="266165"/>
            </a:xfrm>
            <a:custGeom>
              <a:rect b="b" l="l" r="r" t="t"/>
              <a:pathLst>
                <a:path extrusionOk="0" h="2458" w="711">
                  <a:moveTo>
                    <a:pt x="98" y="1"/>
                  </a:moveTo>
                  <a:cubicBezTo>
                    <a:pt x="74" y="2"/>
                    <a:pt x="54" y="17"/>
                    <a:pt x="53" y="41"/>
                  </a:cubicBezTo>
                  <a:cubicBezTo>
                    <a:pt x="0" y="952"/>
                    <a:pt x="598" y="2371"/>
                    <a:pt x="623" y="2432"/>
                  </a:cubicBezTo>
                  <a:cubicBezTo>
                    <a:pt x="630" y="2448"/>
                    <a:pt x="645" y="2458"/>
                    <a:pt x="662" y="2458"/>
                  </a:cubicBezTo>
                  <a:cubicBezTo>
                    <a:pt x="668" y="2458"/>
                    <a:pt x="674" y="2456"/>
                    <a:pt x="679" y="2453"/>
                  </a:cubicBezTo>
                  <a:cubicBezTo>
                    <a:pt x="701" y="2444"/>
                    <a:pt x="711" y="2420"/>
                    <a:pt x="702" y="2398"/>
                  </a:cubicBezTo>
                  <a:cubicBezTo>
                    <a:pt x="695" y="2384"/>
                    <a:pt x="87" y="936"/>
                    <a:pt x="138" y="46"/>
                  </a:cubicBezTo>
                  <a:cubicBezTo>
                    <a:pt x="139" y="22"/>
                    <a:pt x="121" y="2"/>
                    <a:pt x="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6"/>
            <p:cNvSpPr/>
            <p:nvPr/>
          </p:nvSpPr>
          <p:spPr>
            <a:xfrm flipH="1">
              <a:off x="8331869" y="353341"/>
              <a:ext cx="61181" cy="164918"/>
            </a:xfrm>
            <a:custGeom>
              <a:rect b="b" l="l" r="r" t="t"/>
              <a:pathLst>
                <a:path extrusionOk="0" h="1523" w="565">
                  <a:moveTo>
                    <a:pt x="515" y="0"/>
                  </a:moveTo>
                  <a:cubicBezTo>
                    <a:pt x="497" y="0"/>
                    <a:pt x="481" y="12"/>
                    <a:pt x="475" y="30"/>
                  </a:cubicBezTo>
                  <a:lnTo>
                    <a:pt x="9" y="1465"/>
                  </a:lnTo>
                  <a:cubicBezTo>
                    <a:pt x="1" y="1489"/>
                    <a:pt x="14" y="1512"/>
                    <a:pt x="36" y="1520"/>
                  </a:cubicBezTo>
                  <a:cubicBezTo>
                    <a:pt x="40" y="1521"/>
                    <a:pt x="45" y="1523"/>
                    <a:pt x="48" y="1523"/>
                  </a:cubicBezTo>
                  <a:cubicBezTo>
                    <a:pt x="66" y="1523"/>
                    <a:pt x="83" y="1511"/>
                    <a:pt x="89" y="1493"/>
                  </a:cubicBezTo>
                  <a:lnTo>
                    <a:pt x="556" y="56"/>
                  </a:lnTo>
                  <a:cubicBezTo>
                    <a:pt x="564" y="34"/>
                    <a:pt x="551" y="10"/>
                    <a:pt x="529" y="3"/>
                  </a:cubicBezTo>
                  <a:cubicBezTo>
                    <a:pt x="524" y="1"/>
                    <a:pt x="520" y="0"/>
                    <a:pt x="51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6"/>
            <p:cNvSpPr/>
            <p:nvPr/>
          </p:nvSpPr>
          <p:spPr>
            <a:xfrm flipH="1">
              <a:off x="8102306" y="242563"/>
              <a:ext cx="356907" cy="9204"/>
            </a:xfrm>
            <a:custGeom>
              <a:rect b="b" l="l" r="r" t="t"/>
              <a:pathLst>
                <a:path extrusionOk="0" h="85" w="3296">
                  <a:moveTo>
                    <a:pt x="44" y="1"/>
                  </a:moveTo>
                  <a:cubicBezTo>
                    <a:pt x="20" y="1"/>
                    <a:pt x="1" y="19"/>
                    <a:pt x="1" y="43"/>
                  </a:cubicBezTo>
                  <a:cubicBezTo>
                    <a:pt x="1" y="65"/>
                    <a:pt x="20" y="85"/>
                    <a:pt x="44" y="85"/>
                  </a:cubicBezTo>
                  <a:lnTo>
                    <a:pt x="3254" y="85"/>
                  </a:lnTo>
                  <a:cubicBezTo>
                    <a:pt x="3276" y="85"/>
                    <a:pt x="3296" y="65"/>
                    <a:pt x="3296" y="43"/>
                  </a:cubicBezTo>
                  <a:cubicBezTo>
                    <a:pt x="3296" y="19"/>
                    <a:pt x="3276" y="1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6"/>
            <p:cNvSpPr/>
            <p:nvPr/>
          </p:nvSpPr>
          <p:spPr>
            <a:xfrm flipH="1">
              <a:off x="8197598" y="89120"/>
              <a:ext cx="399897" cy="32377"/>
            </a:xfrm>
            <a:custGeom>
              <a:rect b="b" l="l" r="r" t="t"/>
              <a:pathLst>
                <a:path extrusionOk="0" h="299" w="3693">
                  <a:moveTo>
                    <a:pt x="2017" y="1"/>
                  </a:moveTo>
                  <a:cubicBezTo>
                    <a:pt x="1392" y="1"/>
                    <a:pt x="677" y="50"/>
                    <a:pt x="38" y="215"/>
                  </a:cubicBezTo>
                  <a:cubicBezTo>
                    <a:pt x="14" y="220"/>
                    <a:pt x="1" y="243"/>
                    <a:pt x="7" y="267"/>
                  </a:cubicBezTo>
                  <a:cubicBezTo>
                    <a:pt x="12" y="286"/>
                    <a:pt x="28" y="299"/>
                    <a:pt x="48" y="299"/>
                  </a:cubicBezTo>
                  <a:cubicBezTo>
                    <a:pt x="52" y="299"/>
                    <a:pt x="56" y="299"/>
                    <a:pt x="58" y="296"/>
                  </a:cubicBezTo>
                  <a:cubicBezTo>
                    <a:pt x="687" y="133"/>
                    <a:pt x="1393" y="85"/>
                    <a:pt x="2010" y="85"/>
                  </a:cubicBezTo>
                  <a:cubicBezTo>
                    <a:pt x="2889" y="85"/>
                    <a:pt x="3591" y="183"/>
                    <a:pt x="3640" y="190"/>
                  </a:cubicBezTo>
                  <a:lnTo>
                    <a:pt x="3641" y="190"/>
                  </a:lnTo>
                  <a:cubicBezTo>
                    <a:pt x="3642" y="190"/>
                    <a:pt x="3644" y="190"/>
                    <a:pt x="3645" y="190"/>
                  </a:cubicBezTo>
                  <a:cubicBezTo>
                    <a:pt x="3666" y="190"/>
                    <a:pt x="3685" y="175"/>
                    <a:pt x="3688" y="154"/>
                  </a:cubicBezTo>
                  <a:cubicBezTo>
                    <a:pt x="3693" y="130"/>
                    <a:pt x="3676" y="109"/>
                    <a:pt x="3652" y="106"/>
                  </a:cubicBezTo>
                  <a:cubicBezTo>
                    <a:pt x="3604" y="99"/>
                    <a:pt x="2901" y="1"/>
                    <a:pt x="20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6"/>
            <p:cNvSpPr/>
            <p:nvPr/>
          </p:nvSpPr>
          <p:spPr>
            <a:xfrm flipH="1">
              <a:off x="8628902" y="33352"/>
              <a:ext cx="289771" cy="401088"/>
            </a:xfrm>
            <a:custGeom>
              <a:rect b="b" l="l" r="r" t="t"/>
              <a:pathLst>
                <a:path extrusionOk="0" h="3704" w="2676">
                  <a:moveTo>
                    <a:pt x="2242" y="1"/>
                  </a:moveTo>
                  <a:cubicBezTo>
                    <a:pt x="2231" y="1"/>
                    <a:pt x="2220" y="5"/>
                    <a:pt x="2212" y="14"/>
                  </a:cubicBezTo>
                  <a:cubicBezTo>
                    <a:pt x="2211" y="14"/>
                    <a:pt x="2211" y="16"/>
                    <a:pt x="2209" y="17"/>
                  </a:cubicBezTo>
                  <a:cubicBezTo>
                    <a:pt x="2041" y="202"/>
                    <a:pt x="547" y="1864"/>
                    <a:pt x="8" y="3327"/>
                  </a:cubicBezTo>
                  <a:cubicBezTo>
                    <a:pt x="1" y="3349"/>
                    <a:pt x="12" y="3373"/>
                    <a:pt x="33" y="3381"/>
                  </a:cubicBezTo>
                  <a:cubicBezTo>
                    <a:pt x="38" y="3382"/>
                    <a:pt x="44" y="3383"/>
                    <a:pt x="48" y="3383"/>
                  </a:cubicBezTo>
                  <a:cubicBezTo>
                    <a:pt x="66" y="3383"/>
                    <a:pt x="82" y="3372"/>
                    <a:pt x="88" y="3355"/>
                  </a:cubicBezTo>
                  <a:cubicBezTo>
                    <a:pt x="599" y="1966"/>
                    <a:pt x="1985" y="391"/>
                    <a:pt x="2245" y="103"/>
                  </a:cubicBezTo>
                  <a:lnTo>
                    <a:pt x="2573" y="413"/>
                  </a:lnTo>
                  <a:cubicBezTo>
                    <a:pt x="2429" y="653"/>
                    <a:pt x="1447" y="2315"/>
                    <a:pt x="938" y="3646"/>
                  </a:cubicBezTo>
                  <a:cubicBezTo>
                    <a:pt x="930" y="3667"/>
                    <a:pt x="942" y="3693"/>
                    <a:pt x="963" y="3701"/>
                  </a:cubicBezTo>
                  <a:cubicBezTo>
                    <a:pt x="968" y="3702"/>
                    <a:pt x="973" y="3703"/>
                    <a:pt x="979" y="3703"/>
                  </a:cubicBezTo>
                  <a:cubicBezTo>
                    <a:pt x="997" y="3703"/>
                    <a:pt x="1013" y="3693"/>
                    <a:pt x="1021" y="3677"/>
                  </a:cubicBezTo>
                  <a:cubicBezTo>
                    <a:pt x="1564" y="2253"/>
                    <a:pt x="2654" y="445"/>
                    <a:pt x="2665" y="428"/>
                  </a:cubicBezTo>
                  <a:cubicBezTo>
                    <a:pt x="2675" y="412"/>
                    <a:pt x="2671" y="389"/>
                    <a:pt x="2658" y="376"/>
                  </a:cubicBezTo>
                  <a:lnTo>
                    <a:pt x="2275" y="16"/>
                  </a:lnTo>
                  <a:lnTo>
                    <a:pt x="2272" y="11"/>
                  </a:lnTo>
                  <a:cubicBezTo>
                    <a:pt x="2264" y="4"/>
                    <a:pt x="2253" y="1"/>
                    <a:pt x="22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6"/>
            <p:cNvSpPr/>
            <p:nvPr/>
          </p:nvSpPr>
          <p:spPr>
            <a:xfrm flipH="1">
              <a:off x="8926039" y="433"/>
              <a:ext cx="184301" cy="251329"/>
            </a:xfrm>
            <a:custGeom>
              <a:rect b="b" l="l" r="r" t="t"/>
              <a:pathLst>
                <a:path extrusionOk="0" h="2321" w="1702">
                  <a:moveTo>
                    <a:pt x="1653" y="0"/>
                  </a:moveTo>
                  <a:cubicBezTo>
                    <a:pt x="1643" y="0"/>
                    <a:pt x="1634" y="3"/>
                    <a:pt x="1627" y="9"/>
                  </a:cubicBezTo>
                  <a:cubicBezTo>
                    <a:pt x="1172" y="382"/>
                    <a:pt x="1" y="2202"/>
                    <a:pt x="85" y="2305"/>
                  </a:cubicBezTo>
                  <a:cubicBezTo>
                    <a:pt x="94" y="2316"/>
                    <a:pt x="106" y="2321"/>
                    <a:pt x="119" y="2321"/>
                  </a:cubicBezTo>
                  <a:cubicBezTo>
                    <a:pt x="129" y="2321"/>
                    <a:pt x="138" y="2318"/>
                    <a:pt x="145" y="2312"/>
                  </a:cubicBezTo>
                  <a:cubicBezTo>
                    <a:pt x="155" y="2302"/>
                    <a:pt x="160" y="2291"/>
                    <a:pt x="160" y="2280"/>
                  </a:cubicBezTo>
                  <a:cubicBezTo>
                    <a:pt x="203" y="2148"/>
                    <a:pt x="1148" y="511"/>
                    <a:pt x="1679" y="75"/>
                  </a:cubicBezTo>
                  <a:cubicBezTo>
                    <a:pt x="1699" y="60"/>
                    <a:pt x="1702" y="34"/>
                    <a:pt x="1686" y="16"/>
                  </a:cubicBezTo>
                  <a:cubicBezTo>
                    <a:pt x="1678" y="6"/>
                    <a:pt x="1665" y="0"/>
                    <a:pt x="16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6"/>
            <p:cNvSpPr/>
            <p:nvPr/>
          </p:nvSpPr>
          <p:spPr>
            <a:xfrm flipH="1">
              <a:off x="7768906" y="219931"/>
              <a:ext cx="1393087" cy="365678"/>
            </a:xfrm>
            <a:custGeom>
              <a:rect b="b" l="l" r="r" t="t"/>
              <a:pathLst>
                <a:path extrusionOk="0" h="3377" w="12865">
                  <a:moveTo>
                    <a:pt x="3813" y="1"/>
                  </a:moveTo>
                  <a:cubicBezTo>
                    <a:pt x="3559" y="1"/>
                    <a:pt x="3314" y="7"/>
                    <a:pt x="3081" y="21"/>
                  </a:cubicBezTo>
                  <a:cubicBezTo>
                    <a:pt x="1874" y="94"/>
                    <a:pt x="841" y="340"/>
                    <a:pt x="1" y="633"/>
                  </a:cubicBezTo>
                  <a:lnTo>
                    <a:pt x="1" y="3376"/>
                  </a:lnTo>
                  <a:lnTo>
                    <a:pt x="1157" y="3176"/>
                  </a:lnTo>
                  <a:lnTo>
                    <a:pt x="1673" y="1157"/>
                  </a:lnTo>
                  <a:lnTo>
                    <a:pt x="1673" y="3193"/>
                  </a:lnTo>
                  <a:lnTo>
                    <a:pt x="4721" y="3059"/>
                  </a:lnTo>
                  <a:cubicBezTo>
                    <a:pt x="4721" y="3059"/>
                    <a:pt x="4172" y="1072"/>
                    <a:pt x="4189" y="1072"/>
                  </a:cubicBezTo>
                  <a:cubicBezTo>
                    <a:pt x="4190" y="1072"/>
                    <a:pt x="4190" y="1072"/>
                    <a:pt x="4190" y="1072"/>
                  </a:cubicBezTo>
                  <a:cubicBezTo>
                    <a:pt x="4221" y="1123"/>
                    <a:pt x="5878" y="3059"/>
                    <a:pt x="5878" y="3059"/>
                  </a:cubicBezTo>
                  <a:lnTo>
                    <a:pt x="7081" y="3126"/>
                  </a:lnTo>
                  <a:lnTo>
                    <a:pt x="7503" y="1841"/>
                  </a:lnTo>
                  <a:lnTo>
                    <a:pt x="7503" y="3176"/>
                  </a:lnTo>
                  <a:lnTo>
                    <a:pt x="7972" y="3159"/>
                  </a:lnTo>
                  <a:cubicBezTo>
                    <a:pt x="7972" y="3159"/>
                    <a:pt x="8761" y="1524"/>
                    <a:pt x="8831" y="1524"/>
                  </a:cubicBezTo>
                  <a:cubicBezTo>
                    <a:pt x="8832" y="1524"/>
                    <a:pt x="8832" y="1524"/>
                    <a:pt x="8832" y="1524"/>
                  </a:cubicBezTo>
                  <a:cubicBezTo>
                    <a:pt x="8895" y="1540"/>
                    <a:pt x="8942" y="3059"/>
                    <a:pt x="8942" y="3059"/>
                  </a:cubicBezTo>
                  <a:cubicBezTo>
                    <a:pt x="8942" y="3059"/>
                    <a:pt x="12036" y="2275"/>
                    <a:pt x="12865" y="1357"/>
                  </a:cubicBezTo>
                  <a:cubicBezTo>
                    <a:pt x="12865" y="1357"/>
                    <a:pt x="7454" y="1"/>
                    <a:pt x="38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6"/>
            <p:cNvSpPr/>
            <p:nvPr/>
          </p:nvSpPr>
          <p:spPr>
            <a:xfrm flipH="1">
              <a:off x="8330472" y="332550"/>
              <a:ext cx="831521" cy="470173"/>
            </a:xfrm>
            <a:custGeom>
              <a:rect b="b" l="l" r="r" t="t"/>
              <a:pathLst>
                <a:path extrusionOk="0" h="4342" w="7679">
                  <a:moveTo>
                    <a:pt x="1" y="1"/>
                  </a:moveTo>
                  <a:lnTo>
                    <a:pt x="1" y="3424"/>
                  </a:lnTo>
                  <a:cubicBezTo>
                    <a:pt x="54" y="3420"/>
                    <a:pt x="108" y="3419"/>
                    <a:pt x="162" y="3419"/>
                  </a:cubicBezTo>
                  <a:cubicBezTo>
                    <a:pt x="1307" y="3419"/>
                    <a:pt x="2412" y="4230"/>
                    <a:pt x="3974" y="4325"/>
                  </a:cubicBezTo>
                  <a:cubicBezTo>
                    <a:pt x="4157" y="4336"/>
                    <a:pt x="4345" y="4341"/>
                    <a:pt x="4535" y="4341"/>
                  </a:cubicBezTo>
                  <a:cubicBezTo>
                    <a:pt x="6046" y="4341"/>
                    <a:pt x="7679" y="4025"/>
                    <a:pt x="7679" y="4025"/>
                  </a:cubicBezTo>
                  <a:cubicBezTo>
                    <a:pt x="6043" y="282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6"/>
            <p:cNvSpPr/>
            <p:nvPr/>
          </p:nvSpPr>
          <p:spPr>
            <a:xfrm flipH="1">
              <a:off x="9094747" y="357456"/>
              <a:ext cx="20358" cy="352035"/>
            </a:xfrm>
            <a:custGeom>
              <a:rect b="b" l="l" r="r" t="t"/>
              <a:pathLst>
                <a:path extrusionOk="0" h="3251" w="188">
                  <a:moveTo>
                    <a:pt x="144" y="1"/>
                  </a:moveTo>
                  <a:cubicBezTo>
                    <a:pt x="122" y="1"/>
                    <a:pt x="102" y="19"/>
                    <a:pt x="101" y="42"/>
                  </a:cubicBezTo>
                  <a:lnTo>
                    <a:pt x="3" y="3207"/>
                  </a:lnTo>
                  <a:cubicBezTo>
                    <a:pt x="0" y="3230"/>
                    <a:pt x="20" y="3250"/>
                    <a:pt x="44" y="3251"/>
                  </a:cubicBezTo>
                  <a:lnTo>
                    <a:pt x="45" y="3251"/>
                  </a:lnTo>
                  <a:cubicBezTo>
                    <a:pt x="67" y="3251"/>
                    <a:pt x="87" y="3233"/>
                    <a:pt x="87" y="3210"/>
                  </a:cubicBezTo>
                  <a:lnTo>
                    <a:pt x="186" y="44"/>
                  </a:lnTo>
                  <a:cubicBezTo>
                    <a:pt x="188" y="21"/>
                    <a:pt x="168" y="2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6"/>
            <p:cNvSpPr/>
            <p:nvPr/>
          </p:nvSpPr>
          <p:spPr>
            <a:xfrm flipH="1">
              <a:off x="8911310" y="436831"/>
              <a:ext cx="28479" cy="329295"/>
            </a:xfrm>
            <a:custGeom>
              <a:rect b="b" l="l" r="r" t="t"/>
              <a:pathLst>
                <a:path extrusionOk="0" h="3041" w="263">
                  <a:moveTo>
                    <a:pt x="45" y="1"/>
                  </a:moveTo>
                  <a:cubicBezTo>
                    <a:pt x="44" y="1"/>
                    <a:pt x="43" y="1"/>
                    <a:pt x="41" y="1"/>
                  </a:cubicBezTo>
                  <a:cubicBezTo>
                    <a:pt x="19" y="2"/>
                    <a:pt x="0" y="23"/>
                    <a:pt x="1" y="45"/>
                  </a:cubicBezTo>
                  <a:lnTo>
                    <a:pt x="176" y="3000"/>
                  </a:lnTo>
                  <a:cubicBezTo>
                    <a:pt x="178" y="3022"/>
                    <a:pt x="197" y="3040"/>
                    <a:pt x="219" y="3040"/>
                  </a:cubicBezTo>
                  <a:lnTo>
                    <a:pt x="221" y="3040"/>
                  </a:lnTo>
                  <a:cubicBezTo>
                    <a:pt x="245" y="3038"/>
                    <a:pt x="262" y="3017"/>
                    <a:pt x="261" y="2995"/>
                  </a:cubicBezTo>
                  <a:lnTo>
                    <a:pt x="87" y="40"/>
                  </a:lnTo>
                  <a:cubicBezTo>
                    <a:pt x="86" y="19"/>
                    <a:pt x="67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6"/>
            <p:cNvSpPr/>
            <p:nvPr/>
          </p:nvSpPr>
          <p:spPr>
            <a:xfrm flipH="1">
              <a:off x="8704808" y="506567"/>
              <a:ext cx="94100" cy="300166"/>
            </a:xfrm>
            <a:custGeom>
              <a:rect b="b" l="l" r="r" t="t"/>
              <a:pathLst>
                <a:path extrusionOk="0" h="2772" w="869">
                  <a:moveTo>
                    <a:pt x="48" y="0"/>
                  </a:moveTo>
                  <a:cubicBezTo>
                    <a:pt x="44" y="0"/>
                    <a:pt x="40" y="1"/>
                    <a:pt x="36" y="2"/>
                  </a:cubicBezTo>
                  <a:cubicBezTo>
                    <a:pt x="13" y="8"/>
                    <a:pt x="0" y="32"/>
                    <a:pt x="6" y="54"/>
                  </a:cubicBezTo>
                  <a:lnTo>
                    <a:pt x="780" y="2741"/>
                  </a:lnTo>
                  <a:cubicBezTo>
                    <a:pt x="785" y="2759"/>
                    <a:pt x="802" y="2771"/>
                    <a:pt x="821" y="2771"/>
                  </a:cubicBezTo>
                  <a:cubicBezTo>
                    <a:pt x="824" y="2771"/>
                    <a:pt x="828" y="2769"/>
                    <a:pt x="832" y="2769"/>
                  </a:cubicBezTo>
                  <a:cubicBezTo>
                    <a:pt x="855" y="2763"/>
                    <a:pt x="868" y="2740"/>
                    <a:pt x="861" y="2717"/>
                  </a:cubicBezTo>
                  <a:lnTo>
                    <a:pt x="89" y="32"/>
                  </a:lnTo>
                  <a:cubicBezTo>
                    <a:pt x="83" y="12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6"/>
            <p:cNvSpPr/>
            <p:nvPr/>
          </p:nvSpPr>
          <p:spPr>
            <a:xfrm flipH="1">
              <a:off x="8524188" y="536888"/>
              <a:ext cx="214837" cy="263349"/>
            </a:xfrm>
            <a:custGeom>
              <a:rect b="b" l="l" r="r" t="t"/>
              <a:pathLst>
                <a:path extrusionOk="0" h="2432" w="1984">
                  <a:moveTo>
                    <a:pt x="47" y="1"/>
                  </a:moveTo>
                  <a:cubicBezTo>
                    <a:pt x="38" y="1"/>
                    <a:pt x="28" y="4"/>
                    <a:pt x="21" y="10"/>
                  </a:cubicBezTo>
                  <a:cubicBezTo>
                    <a:pt x="2" y="24"/>
                    <a:pt x="0" y="51"/>
                    <a:pt x="14" y="69"/>
                  </a:cubicBezTo>
                  <a:lnTo>
                    <a:pt x="1904" y="2416"/>
                  </a:lnTo>
                  <a:cubicBezTo>
                    <a:pt x="1912" y="2427"/>
                    <a:pt x="1925" y="2432"/>
                    <a:pt x="1937" y="2432"/>
                  </a:cubicBezTo>
                  <a:cubicBezTo>
                    <a:pt x="1946" y="2432"/>
                    <a:pt x="1955" y="2429"/>
                    <a:pt x="1963" y="2423"/>
                  </a:cubicBezTo>
                  <a:cubicBezTo>
                    <a:pt x="1981" y="2408"/>
                    <a:pt x="1983" y="2381"/>
                    <a:pt x="1969" y="2364"/>
                  </a:cubicBezTo>
                  <a:lnTo>
                    <a:pt x="80" y="16"/>
                  </a:lnTo>
                  <a:cubicBezTo>
                    <a:pt x="71" y="6"/>
                    <a:pt x="59" y="1"/>
                    <a:pt x="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0" name="Google Shape;390;p17"/>
          <p:cNvSpPr txBox="1"/>
          <p:nvPr>
            <p:ph idx="1" type="subTitle"/>
          </p:nvPr>
        </p:nvSpPr>
        <p:spPr>
          <a:xfrm>
            <a:off x="720888" y="1961270"/>
            <a:ext cx="2246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1" name="Google Shape;391;p17"/>
          <p:cNvSpPr txBox="1"/>
          <p:nvPr>
            <p:ph idx="2" type="subTitle"/>
          </p:nvPr>
        </p:nvSpPr>
        <p:spPr>
          <a:xfrm>
            <a:off x="3449640" y="1961270"/>
            <a:ext cx="2246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2" name="Google Shape;392;p17"/>
          <p:cNvSpPr txBox="1"/>
          <p:nvPr>
            <p:ph idx="3" type="subTitle"/>
          </p:nvPr>
        </p:nvSpPr>
        <p:spPr>
          <a:xfrm>
            <a:off x="6178412" y="1961270"/>
            <a:ext cx="2249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3" name="Google Shape;393;p17"/>
          <p:cNvSpPr txBox="1"/>
          <p:nvPr>
            <p:ph idx="4" type="subTitle"/>
          </p:nvPr>
        </p:nvSpPr>
        <p:spPr>
          <a:xfrm>
            <a:off x="720888" y="3357575"/>
            <a:ext cx="2246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4" name="Google Shape;394;p17"/>
          <p:cNvSpPr txBox="1"/>
          <p:nvPr>
            <p:ph idx="5" type="subTitle"/>
          </p:nvPr>
        </p:nvSpPr>
        <p:spPr>
          <a:xfrm>
            <a:off x="3449640" y="3357575"/>
            <a:ext cx="2246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5" name="Google Shape;395;p17"/>
          <p:cNvSpPr txBox="1"/>
          <p:nvPr>
            <p:ph idx="6" type="subTitle"/>
          </p:nvPr>
        </p:nvSpPr>
        <p:spPr>
          <a:xfrm>
            <a:off x="6178412" y="3357575"/>
            <a:ext cx="2249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6" name="Google Shape;396;p17"/>
          <p:cNvSpPr txBox="1"/>
          <p:nvPr>
            <p:ph idx="7" type="subTitle"/>
          </p:nvPr>
        </p:nvSpPr>
        <p:spPr>
          <a:xfrm>
            <a:off x="716188" y="13022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97" name="Google Shape;397;p17"/>
          <p:cNvSpPr txBox="1"/>
          <p:nvPr>
            <p:ph idx="8" type="subTitle"/>
          </p:nvPr>
        </p:nvSpPr>
        <p:spPr>
          <a:xfrm>
            <a:off x="3449638" y="13022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98" name="Google Shape;398;p17"/>
          <p:cNvSpPr txBox="1"/>
          <p:nvPr>
            <p:ph idx="9" type="subTitle"/>
          </p:nvPr>
        </p:nvSpPr>
        <p:spPr>
          <a:xfrm>
            <a:off x="6178412" y="1302150"/>
            <a:ext cx="22494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99" name="Google Shape;399;p17"/>
          <p:cNvSpPr txBox="1"/>
          <p:nvPr>
            <p:ph idx="13" type="subTitle"/>
          </p:nvPr>
        </p:nvSpPr>
        <p:spPr>
          <a:xfrm>
            <a:off x="716513" y="26940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400" name="Google Shape;400;p17"/>
          <p:cNvSpPr txBox="1"/>
          <p:nvPr>
            <p:ph idx="14" type="subTitle"/>
          </p:nvPr>
        </p:nvSpPr>
        <p:spPr>
          <a:xfrm>
            <a:off x="3449656" y="26940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401" name="Google Shape;401;p17"/>
          <p:cNvSpPr txBox="1"/>
          <p:nvPr>
            <p:ph idx="15" type="subTitle"/>
          </p:nvPr>
        </p:nvSpPr>
        <p:spPr>
          <a:xfrm>
            <a:off x="6179762" y="26940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402" name="Google Shape;402;p17"/>
          <p:cNvSpPr/>
          <p:nvPr/>
        </p:nvSpPr>
        <p:spPr>
          <a:xfrm flipH="1">
            <a:off x="2684387" y="1846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3" name="Google Shape;403;p17"/>
          <p:cNvGrpSpPr/>
          <p:nvPr/>
        </p:nvGrpSpPr>
        <p:grpSpPr>
          <a:xfrm>
            <a:off x="6651558" y="152047"/>
            <a:ext cx="2184878" cy="458368"/>
            <a:chOff x="6734883" y="800272"/>
            <a:chExt cx="2184878" cy="458368"/>
          </a:xfrm>
        </p:grpSpPr>
        <p:sp>
          <p:nvSpPr>
            <p:cNvPr id="404" name="Google Shape;404;p17"/>
            <p:cNvSpPr/>
            <p:nvPr/>
          </p:nvSpPr>
          <p:spPr>
            <a:xfrm>
              <a:off x="8351983" y="800272"/>
              <a:ext cx="567777" cy="458368"/>
            </a:xfrm>
            <a:custGeom>
              <a:rect b="b" l="l" r="r" t="t"/>
              <a:pathLst>
                <a:path extrusionOk="0" h="4466" w="5532">
                  <a:moveTo>
                    <a:pt x="2439" y="0"/>
                  </a:moveTo>
                  <a:cubicBezTo>
                    <a:pt x="1442" y="0"/>
                    <a:pt x="587" y="373"/>
                    <a:pt x="329" y="1402"/>
                  </a:cubicBezTo>
                  <a:cubicBezTo>
                    <a:pt x="1" y="2706"/>
                    <a:pt x="453" y="3396"/>
                    <a:pt x="918" y="3793"/>
                  </a:cubicBezTo>
                  <a:cubicBezTo>
                    <a:pt x="1433" y="4235"/>
                    <a:pt x="2023" y="4466"/>
                    <a:pt x="2604" y="4466"/>
                  </a:cubicBezTo>
                  <a:cubicBezTo>
                    <a:pt x="3325" y="4466"/>
                    <a:pt x="4033" y="4112"/>
                    <a:pt x="4566" y="3369"/>
                  </a:cubicBezTo>
                  <a:cubicBezTo>
                    <a:pt x="5532" y="2027"/>
                    <a:pt x="4584" y="305"/>
                    <a:pt x="3264" y="75"/>
                  </a:cubicBezTo>
                  <a:cubicBezTo>
                    <a:pt x="2984" y="27"/>
                    <a:pt x="2706" y="0"/>
                    <a:pt x="2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6734883" y="892129"/>
              <a:ext cx="1805452" cy="181356"/>
            </a:xfrm>
            <a:custGeom>
              <a:rect b="b" l="l" r="r" t="t"/>
              <a:pathLst>
                <a:path extrusionOk="0" h="1767" w="17591">
                  <a:moveTo>
                    <a:pt x="8255" y="0"/>
                  </a:moveTo>
                  <a:cubicBezTo>
                    <a:pt x="7670" y="0"/>
                    <a:pt x="6945" y="149"/>
                    <a:pt x="5992" y="584"/>
                  </a:cubicBezTo>
                  <a:cubicBezTo>
                    <a:pt x="5230" y="932"/>
                    <a:pt x="4631" y="1050"/>
                    <a:pt x="4135" y="1050"/>
                  </a:cubicBezTo>
                  <a:cubicBezTo>
                    <a:pt x="3109" y="1050"/>
                    <a:pt x="2522" y="548"/>
                    <a:pt x="1845" y="548"/>
                  </a:cubicBezTo>
                  <a:cubicBezTo>
                    <a:pt x="1356" y="548"/>
                    <a:pt x="819" y="810"/>
                    <a:pt x="37" y="1711"/>
                  </a:cubicBezTo>
                  <a:cubicBezTo>
                    <a:pt x="1" y="1753"/>
                    <a:pt x="1939" y="1766"/>
                    <a:pt x="4540" y="1766"/>
                  </a:cubicBezTo>
                  <a:cubicBezTo>
                    <a:pt x="9741" y="1766"/>
                    <a:pt x="17590" y="1711"/>
                    <a:pt x="17590" y="1711"/>
                  </a:cubicBezTo>
                  <a:cubicBezTo>
                    <a:pt x="17590" y="1711"/>
                    <a:pt x="15728" y="285"/>
                    <a:pt x="13397" y="285"/>
                  </a:cubicBezTo>
                  <a:cubicBezTo>
                    <a:pt x="12802" y="285"/>
                    <a:pt x="12176" y="378"/>
                    <a:pt x="11543" y="611"/>
                  </a:cubicBezTo>
                  <a:cubicBezTo>
                    <a:pt x="11340" y="686"/>
                    <a:pt x="11155" y="717"/>
                    <a:pt x="10981" y="717"/>
                  </a:cubicBezTo>
                  <a:cubicBezTo>
                    <a:pt x="10141" y="717"/>
                    <a:pt x="9536" y="0"/>
                    <a:pt x="82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8"/>
          <p:cNvSpPr txBox="1"/>
          <p:nvPr>
            <p:ph hasCustomPrompt="1" type="title"/>
          </p:nvPr>
        </p:nvSpPr>
        <p:spPr>
          <a:xfrm>
            <a:off x="715100" y="537500"/>
            <a:ext cx="5115300" cy="828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8" name="Google Shape;408;p18"/>
          <p:cNvSpPr txBox="1"/>
          <p:nvPr>
            <p:ph idx="1" type="subTitle"/>
          </p:nvPr>
        </p:nvSpPr>
        <p:spPr>
          <a:xfrm>
            <a:off x="715100" y="1339200"/>
            <a:ext cx="51153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9" name="Google Shape;409;p18"/>
          <p:cNvSpPr txBox="1"/>
          <p:nvPr>
            <p:ph hasCustomPrompt="1" idx="2" type="title"/>
          </p:nvPr>
        </p:nvSpPr>
        <p:spPr>
          <a:xfrm>
            <a:off x="2014350" y="1910200"/>
            <a:ext cx="5115300" cy="828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0" name="Google Shape;410;p18"/>
          <p:cNvSpPr txBox="1"/>
          <p:nvPr>
            <p:ph idx="3" type="subTitle"/>
          </p:nvPr>
        </p:nvSpPr>
        <p:spPr>
          <a:xfrm>
            <a:off x="2014350" y="2711900"/>
            <a:ext cx="51153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1" name="Google Shape;411;p18"/>
          <p:cNvSpPr txBox="1"/>
          <p:nvPr>
            <p:ph hasCustomPrompt="1" idx="4" type="title"/>
          </p:nvPr>
        </p:nvSpPr>
        <p:spPr>
          <a:xfrm>
            <a:off x="3313600" y="3282899"/>
            <a:ext cx="5115300" cy="828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2" name="Google Shape;412;p18"/>
          <p:cNvSpPr txBox="1"/>
          <p:nvPr>
            <p:ph idx="5" type="subTitle"/>
          </p:nvPr>
        </p:nvSpPr>
        <p:spPr>
          <a:xfrm>
            <a:off x="3313600" y="4084600"/>
            <a:ext cx="51153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3" name="Google Shape;413;p18"/>
          <p:cNvSpPr/>
          <p:nvPr/>
        </p:nvSpPr>
        <p:spPr>
          <a:xfrm flipH="1">
            <a:off x="6301012" y="35707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8"/>
          <p:cNvSpPr/>
          <p:nvPr/>
        </p:nvSpPr>
        <p:spPr>
          <a:xfrm flipH="1">
            <a:off x="1366855" y="853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7" name="Google Shape;417;p19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9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9" name="Google Shape;419;p19"/>
          <p:cNvGrpSpPr/>
          <p:nvPr/>
        </p:nvGrpSpPr>
        <p:grpSpPr>
          <a:xfrm>
            <a:off x="28356" y="1017728"/>
            <a:ext cx="645152" cy="907733"/>
            <a:chOff x="7599406" y="1003391"/>
            <a:chExt cx="645152" cy="907733"/>
          </a:xfrm>
        </p:grpSpPr>
        <p:grpSp>
          <p:nvGrpSpPr>
            <p:cNvPr id="420" name="Google Shape;420;p19"/>
            <p:cNvGrpSpPr/>
            <p:nvPr/>
          </p:nvGrpSpPr>
          <p:grpSpPr>
            <a:xfrm>
              <a:off x="7879938" y="1268061"/>
              <a:ext cx="364619" cy="378226"/>
              <a:chOff x="1681500" y="3051776"/>
              <a:chExt cx="397926" cy="412775"/>
            </a:xfrm>
          </p:grpSpPr>
          <p:sp>
            <p:nvSpPr>
              <p:cNvPr id="421" name="Google Shape;421;p1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5" name="Google Shape;425;p19"/>
            <p:cNvGrpSpPr/>
            <p:nvPr/>
          </p:nvGrpSpPr>
          <p:grpSpPr>
            <a:xfrm flipH="1">
              <a:off x="7599406" y="1003391"/>
              <a:ext cx="280538" cy="291006"/>
              <a:chOff x="1681500" y="3051776"/>
              <a:chExt cx="397926" cy="412775"/>
            </a:xfrm>
          </p:grpSpPr>
          <p:sp>
            <p:nvSpPr>
              <p:cNvPr id="426" name="Google Shape;426;p1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0" name="Google Shape;430;p19"/>
            <p:cNvGrpSpPr/>
            <p:nvPr/>
          </p:nvGrpSpPr>
          <p:grpSpPr>
            <a:xfrm flipH="1">
              <a:off x="7797415" y="1694747"/>
              <a:ext cx="208593" cy="216377"/>
              <a:chOff x="1681500" y="3051776"/>
              <a:chExt cx="397926" cy="412775"/>
            </a:xfrm>
          </p:grpSpPr>
          <p:sp>
            <p:nvSpPr>
              <p:cNvPr id="431" name="Google Shape;431;p1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5" name="Google Shape;435;p19"/>
          <p:cNvGrpSpPr/>
          <p:nvPr/>
        </p:nvGrpSpPr>
        <p:grpSpPr>
          <a:xfrm>
            <a:off x="8428911" y="4302162"/>
            <a:ext cx="805327" cy="841513"/>
            <a:chOff x="-37000" y="4031557"/>
            <a:chExt cx="1064122" cy="1111936"/>
          </a:xfrm>
        </p:grpSpPr>
        <p:sp>
          <p:nvSpPr>
            <p:cNvPr id="436" name="Google Shape;436;p19"/>
            <p:cNvSpPr/>
            <p:nvPr/>
          </p:nvSpPr>
          <p:spPr>
            <a:xfrm flipH="1">
              <a:off x="-37000" y="4031557"/>
              <a:ext cx="780497" cy="1108129"/>
            </a:xfrm>
            <a:custGeom>
              <a:rect b="b" l="l" r="r" t="t"/>
              <a:pathLst>
                <a:path extrusionOk="0" h="17777" w="12521">
                  <a:moveTo>
                    <a:pt x="6049" y="1"/>
                  </a:moveTo>
                  <a:cubicBezTo>
                    <a:pt x="5763" y="1"/>
                    <a:pt x="5360" y="55"/>
                    <a:pt x="5044" y="307"/>
                  </a:cubicBezTo>
                  <a:cubicBezTo>
                    <a:pt x="4490" y="746"/>
                    <a:pt x="3451" y="1249"/>
                    <a:pt x="3451" y="1249"/>
                  </a:cubicBezTo>
                  <a:cubicBezTo>
                    <a:pt x="3451" y="1249"/>
                    <a:pt x="3905" y="1851"/>
                    <a:pt x="3612" y="2158"/>
                  </a:cubicBezTo>
                  <a:cubicBezTo>
                    <a:pt x="3554" y="2220"/>
                    <a:pt x="3492" y="2244"/>
                    <a:pt x="3432" y="2244"/>
                  </a:cubicBezTo>
                  <a:cubicBezTo>
                    <a:pt x="3191" y="2244"/>
                    <a:pt x="2962" y="1851"/>
                    <a:pt x="2962" y="1851"/>
                  </a:cubicBezTo>
                  <a:lnTo>
                    <a:pt x="2637" y="2158"/>
                  </a:lnTo>
                  <a:lnTo>
                    <a:pt x="4247" y="4484"/>
                  </a:lnTo>
                  <a:lnTo>
                    <a:pt x="1858" y="3217"/>
                  </a:lnTo>
                  <a:lnTo>
                    <a:pt x="1678" y="3542"/>
                  </a:lnTo>
                  <a:cubicBezTo>
                    <a:pt x="1678" y="3542"/>
                    <a:pt x="2638" y="4256"/>
                    <a:pt x="2313" y="5004"/>
                  </a:cubicBezTo>
                  <a:cubicBezTo>
                    <a:pt x="2187" y="5295"/>
                    <a:pt x="1966" y="5384"/>
                    <a:pt x="1744" y="5384"/>
                  </a:cubicBezTo>
                  <a:cubicBezTo>
                    <a:pt x="1395" y="5384"/>
                    <a:pt x="1043" y="5165"/>
                    <a:pt x="1043" y="5165"/>
                  </a:cubicBezTo>
                  <a:cubicBezTo>
                    <a:pt x="0" y="7698"/>
                    <a:pt x="135" y="17777"/>
                    <a:pt x="135" y="17777"/>
                  </a:cubicBezTo>
                  <a:lnTo>
                    <a:pt x="11902" y="17777"/>
                  </a:lnTo>
                  <a:cubicBezTo>
                    <a:pt x="12520" y="11276"/>
                    <a:pt x="11090" y="6787"/>
                    <a:pt x="11090" y="6787"/>
                  </a:cubicBezTo>
                  <a:lnTo>
                    <a:pt x="9431" y="8849"/>
                  </a:lnTo>
                  <a:lnTo>
                    <a:pt x="10861" y="6154"/>
                  </a:lnTo>
                  <a:lnTo>
                    <a:pt x="10602" y="5328"/>
                  </a:lnTo>
                  <a:lnTo>
                    <a:pt x="9919" y="5718"/>
                  </a:lnTo>
                  <a:lnTo>
                    <a:pt x="10342" y="5003"/>
                  </a:lnTo>
                  <a:lnTo>
                    <a:pt x="9838" y="3800"/>
                  </a:lnTo>
                  <a:cubicBezTo>
                    <a:pt x="9720" y="3879"/>
                    <a:pt x="9626" y="3913"/>
                    <a:pt x="9551" y="3913"/>
                  </a:cubicBezTo>
                  <a:cubicBezTo>
                    <a:pt x="9104" y="3913"/>
                    <a:pt x="9366" y="2692"/>
                    <a:pt x="9366" y="2692"/>
                  </a:cubicBezTo>
                  <a:cubicBezTo>
                    <a:pt x="9268" y="1973"/>
                    <a:pt x="7451" y="174"/>
                    <a:pt x="7451" y="174"/>
                  </a:cubicBezTo>
                  <a:lnTo>
                    <a:pt x="6938" y="1624"/>
                  </a:lnTo>
                  <a:cubicBezTo>
                    <a:pt x="7201" y="2110"/>
                    <a:pt x="6942" y="2162"/>
                    <a:pt x="6820" y="2162"/>
                  </a:cubicBezTo>
                  <a:cubicBezTo>
                    <a:pt x="6787" y="2162"/>
                    <a:pt x="6764" y="2158"/>
                    <a:pt x="6764" y="2158"/>
                  </a:cubicBezTo>
                  <a:lnTo>
                    <a:pt x="6408" y="3996"/>
                  </a:lnTo>
                  <a:lnTo>
                    <a:pt x="6408" y="31"/>
                  </a:lnTo>
                  <a:cubicBezTo>
                    <a:pt x="6408" y="31"/>
                    <a:pt x="6261" y="1"/>
                    <a:pt x="6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9"/>
            <p:cNvSpPr/>
            <p:nvPr/>
          </p:nvSpPr>
          <p:spPr>
            <a:xfrm flipH="1">
              <a:off x="342432" y="4033427"/>
              <a:ext cx="64205" cy="1106509"/>
            </a:xfrm>
            <a:custGeom>
              <a:rect b="b" l="l" r="r" t="t"/>
              <a:pathLst>
                <a:path extrusionOk="0" h="17751" w="1030">
                  <a:moveTo>
                    <a:pt x="971" y="1"/>
                  </a:moveTo>
                  <a:lnTo>
                    <a:pt x="1" y="17748"/>
                  </a:lnTo>
                  <a:lnTo>
                    <a:pt x="60" y="17751"/>
                  </a:lnTo>
                  <a:lnTo>
                    <a:pt x="1030" y="4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9"/>
            <p:cNvSpPr/>
            <p:nvPr/>
          </p:nvSpPr>
          <p:spPr>
            <a:xfrm flipH="1">
              <a:off x="230914" y="4091087"/>
              <a:ext cx="46689" cy="86022"/>
            </a:xfrm>
            <a:custGeom>
              <a:rect b="b" l="l" r="r" t="t"/>
              <a:pathLst>
                <a:path extrusionOk="0" h="1380" w="749">
                  <a:moveTo>
                    <a:pt x="696" y="0"/>
                  </a:moveTo>
                  <a:lnTo>
                    <a:pt x="1" y="1353"/>
                  </a:lnTo>
                  <a:lnTo>
                    <a:pt x="53" y="1379"/>
                  </a:lnTo>
                  <a:lnTo>
                    <a:pt x="748" y="27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 flipH="1">
              <a:off x="176246" y="4159593"/>
              <a:ext cx="159952" cy="185509"/>
            </a:xfrm>
            <a:custGeom>
              <a:rect b="b" l="l" r="r" t="t"/>
              <a:pathLst>
                <a:path extrusionOk="0" h="2976" w="2566">
                  <a:moveTo>
                    <a:pt x="2520" y="1"/>
                  </a:moveTo>
                  <a:lnTo>
                    <a:pt x="1" y="2937"/>
                  </a:lnTo>
                  <a:lnTo>
                    <a:pt x="45" y="2976"/>
                  </a:lnTo>
                  <a:lnTo>
                    <a:pt x="2566" y="40"/>
                  </a:lnTo>
                  <a:lnTo>
                    <a:pt x="25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9"/>
            <p:cNvSpPr/>
            <p:nvPr/>
          </p:nvSpPr>
          <p:spPr>
            <a:xfrm flipH="1">
              <a:off x="396913" y="4042341"/>
              <a:ext cx="3678" cy="118000"/>
            </a:xfrm>
            <a:custGeom>
              <a:rect b="b" l="l" r="r" t="t"/>
              <a:pathLst>
                <a:path extrusionOk="0" h="1893" w="59">
                  <a:moveTo>
                    <a:pt x="0" y="1"/>
                  </a:moveTo>
                  <a:lnTo>
                    <a:pt x="0" y="1893"/>
                  </a:lnTo>
                  <a:lnTo>
                    <a:pt x="59" y="1893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9"/>
            <p:cNvSpPr/>
            <p:nvPr/>
          </p:nvSpPr>
          <p:spPr>
            <a:xfrm flipH="1">
              <a:off x="116467" y="4296918"/>
              <a:ext cx="70937" cy="76672"/>
            </a:xfrm>
            <a:custGeom>
              <a:rect b="b" l="l" r="r" t="t"/>
              <a:pathLst>
                <a:path extrusionOk="0" h="1230" w="1138">
                  <a:moveTo>
                    <a:pt x="1094" y="0"/>
                  </a:moveTo>
                  <a:lnTo>
                    <a:pt x="1" y="1189"/>
                  </a:lnTo>
                  <a:lnTo>
                    <a:pt x="45" y="1229"/>
                  </a:lnTo>
                  <a:lnTo>
                    <a:pt x="1137" y="41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 flipH="1">
              <a:off x="65914" y="4413422"/>
              <a:ext cx="279759" cy="186506"/>
            </a:xfrm>
            <a:custGeom>
              <a:rect b="b" l="l" r="r" t="t"/>
              <a:pathLst>
                <a:path extrusionOk="0" h="2992" w="4488">
                  <a:moveTo>
                    <a:pt x="4456" y="0"/>
                  </a:moveTo>
                  <a:lnTo>
                    <a:pt x="1" y="2942"/>
                  </a:lnTo>
                  <a:lnTo>
                    <a:pt x="34" y="2992"/>
                  </a:lnTo>
                  <a:lnTo>
                    <a:pt x="4488" y="49"/>
                  </a:lnTo>
                  <a:lnTo>
                    <a:pt x="44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9"/>
            <p:cNvSpPr/>
            <p:nvPr/>
          </p:nvSpPr>
          <p:spPr>
            <a:xfrm flipH="1">
              <a:off x="373539" y="4180912"/>
              <a:ext cx="622851" cy="947804"/>
            </a:xfrm>
            <a:custGeom>
              <a:rect b="b" l="l" r="r" t="t"/>
              <a:pathLst>
                <a:path extrusionOk="0" h="15205" w="9992">
                  <a:moveTo>
                    <a:pt x="0" y="1"/>
                  </a:moveTo>
                  <a:lnTo>
                    <a:pt x="0" y="1"/>
                  </a:lnTo>
                  <a:cubicBezTo>
                    <a:pt x="4" y="824"/>
                    <a:pt x="84" y="1899"/>
                    <a:pt x="164" y="3260"/>
                  </a:cubicBezTo>
                  <a:cubicBezTo>
                    <a:pt x="382" y="6948"/>
                    <a:pt x="3952" y="13230"/>
                    <a:pt x="5680" y="14686"/>
                  </a:cubicBezTo>
                  <a:cubicBezTo>
                    <a:pt x="6099" y="15039"/>
                    <a:pt x="6574" y="15204"/>
                    <a:pt x="7047" y="15204"/>
                  </a:cubicBezTo>
                  <a:cubicBezTo>
                    <a:pt x="8527" y="15204"/>
                    <a:pt x="9991" y="13587"/>
                    <a:pt x="9687" y="11010"/>
                  </a:cubicBezTo>
                  <a:cubicBezTo>
                    <a:pt x="9511" y="9527"/>
                    <a:pt x="8145" y="6807"/>
                    <a:pt x="6525" y="4226"/>
                  </a:cubicBezTo>
                  <a:cubicBezTo>
                    <a:pt x="6205" y="4795"/>
                    <a:pt x="5796" y="5034"/>
                    <a:pt x="5334" y="5034"/>
                  </a:cubicBezTo>
                  <a:cubicBezTo>
                    <a:pt x="3694" y="5034"/>
                    <a:pt x="1388" y="201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9"/>
            <p:cNvSpPr/>
            <p:nvPr/>
          </p:nvSpPr>
          <p:spPr>
            <a:xfrm flipH="1">
              <a:off x="589592" y="4047328"/>
              <a:ext cx="407172" cy="447441"/>
            </a:xfrm>
            <a:custGeom>
              <a:rect b="b" l="l" r="r" t="t"/>
              <a:pathLst>
                <a:path extrusionOk="0" h="7178" w="6532">
                  <a:moveTo>
                    <a:pt x="1044" y="0"/>
                  </a:moveTo>
                  <a:cubicBezTo>
                    <a:pt x="1032" y="0"/>
                    <a:pt x="1020" y="1"/>
                    <a:pt x="1009" y="2"/>
                  </a:cubicBezTo>
                  <a:cubicBezTo>
                    <a:pt x="211" y="70"/>
                    <a:pt x="0" y="735"/>
                    <a:pt x="6" y="2144"/>
                  </a:cubicBezTo>
                  <a:cubicBezTo>
                    <a:pt x="1394" y="4153"/>
                    <a:pt x="3700" y="7177"/>
                    <a:pt x="5340" y="7177"/>
                  </a:cubicBezTo>
                  <a:cubicBezTo>
                    <a:pt x="5802" y="7177"/>
                    <a:pt x="6211" y="6938"/>
                    <a:pt x="6531" y="6369"/>
                  </a:cubicBezTo>
                  <a:cubicBezTo>
                    <a:pt x="4466" y="3073"/>
                    <a:pt x="1987" y="0"/>
                    <a:pt x="10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9"/>
            <p:cNvSpPr/>
            <p:nvPr/>
          </p:nvSpPr>
          <p:spPr>
            <a:xfrm flipH="1">
              <a:off x="470096" y="4051753"/>
              <a:ext cx="443701" cy="1047727"/>
            </a:xfrm>
            <a:custGeom>
              <a:rect b="b" l="l" r="r" t="t"/>
              <a:pathLst>
                <a:path extrusionOk="0" h="16808" w="7118">
                  <a:moveTo>
                    <a:pt x="56" y="1"/>
                  </a:moveTo>
                  <a:lnTo>
                    <a:pt x="1" y="23"/>
                  </a:lnTo>
                  <a:cubicBezTo>
                    <a:pt x="48" y="142"/>
                    <a:pt x="4792" y="11928"/>
                    <a:pt x="7063" y="16807"/>
                  </a:cubicBezTo>
                  <a:lnTo>
                    <a:pt x="7117" y="16782"/>
                  </a:lnTo>
                  <a:cubicBezTo>
                    <a:pt x="4846" y="11905"/>
                    <a:pt x="104" y="119"/>
                    <a:pt x="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9"/>
            <p:cNvSpPr/>
            <p:nvPr/>
          </p:nvSpPr>
          <p:spPr>
            <a:xfrm flipH="1">
              <a:off x="870661" y="4088843"/>
              <a:ext cx="126415" cy="175286"/>
            </a:xfrm>
            <a:custGeom>
              <a:rect b="b" l="l" r="r" t="t"/>
              <a:pathLst>
                <a:path extrusionOk="0" h="2812" w="2028">
                  <a:moveTo>
                    <a:pt x="186" y="0"/>
                  </a:moveTo>
                  <a:lnTo>
                    <a:pt x="144" y="42"/>
                  </a:lnTo>
                  <a:cubicBezTo>
                    <a:pt x="163" y="62"/>
                    <a:pt x="1958" y="1882"/>
                    <a:pt x="1641" y="2560"/>
                  </a:cubicBezTo>
                  <a:cubicBezTo>
                    <a:pt x="1591" y="2666"/>
                    <a:pt x="1517" y="2726"/>
                    <a:pt x="1414" y="2746"/>
                  </a:cubicBezTo>
                  <a:cubicBezTo>
                    <a:pt x="1391" y="2750"/>
                    <a:pt x="1368" y="2752"/>
                    <a:pt x="1343" y="2752"/>
                  </a:cubicBezTo>
                  <a:cubicBezTo>
                    <a:pt x="854" y="2752"/>
                    <a:pt x="51" y="1969"/>
                    <a:pt x="42" y="1960"/>
                  </a:cubicBezTo>
                  <a:lnTo>
                    <a:pt x="1" y="2002"/>
                  </a:lnTo>
                  <a:cubicBezTo>
                    <a:pt x="37" y="2037"/>
                    <a:pt x="832" y="2812"/>
                    <a:pt x="1346" y="2812"/>
                  </a:cubicBezTo>
                  <a:cubicBezTo>
                    <a:pt x="1373" y="2812"/>
                    <a:pt x="1400" y="2810"/>
                    <a:pt x="1425" y="2804"/>
                  </a:cubicBezTo>
                  <a:cubicBezTo>
                    <a:pt x="1547" y="2782"/>
                    <a:pt x="1637" y="2709"/>
                    <a:pt x="1696" y="2584"/>
                  </a:cubicBezTo>
                  <a:cubicBezTo>
                    <a:pt x="2028" y="1868"/>
                    <a:pt x="262" y="76"/>
                    <a:pt x="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9"/>
            <p:cNvSpPr/>
            <p:nvPr/>
          </p:nvSpPr>
          <p:spPr>
            <a:xfrm flipH="1">
              <a:off x="554995" y="4391169"/>
              <a:ext cx="109336" cy="175535"/>
            </a:xfrm>
            <a:custGeom>
              <a:rect b="b" l="l" r="r" t="t"/>
              <a:pathLst>
                <a:path extrusionOk="0" h="2816" w="1754">
                  <a:moveTo>
                    <a:pt x="631" y="0"/>
                  </a:moveTo>
                  <a:cubicBezTo>
                    <a:pt x="603" y="93"/>
                    <a:pt x="0" y="2273"/>
                    <a:pt x="444" y="2721"/>
                  </a:cubicBezTo>
                  <a:cubicBezTo>
                    <a:pt x="504" y="2784"/>
                    <a:pt x="576" y="2816"/>
                    <a:pt x="658" y="2816"/>
                  </a:cubicBezTo>
                  <a:cubicBezTo>
                    <a:pt x="672" y="2816"/>
                    <a:pt x="685" y="2814"/>
                    <a:pt x="703" y="2810"/>
                  </a:cubicBezTo>
                  <a:cubicBezTo>
                    <a:pt x="1157" y="2752"/>
                    <a:pt x="1729" y="1768"/>
                    <a:pt x="1754" y="1725"/>
                  </a:cubicBezTo>
                  <a:lnTo>
                    <a:pt x="1702" y="1696"/>
                  </a:lnTo>
                  <a:cubicBezTo>
                    <a:pt x="1696" y="1706"/>
                    <a:pt x="1120" y="2697"/>
                    <a:pt x="695" y="2752"/>
                  </a:cubicBezTo>
                  <a:cubicBezTo>
                    <a:pt x="683" y="2754"/>
                    <a:pt x="671" y="2754"/>
                    <a:pt x="660" y="2754"/>
                  </a:cubicBezTo>
                  <a:cubicBezTo>
                    <a:pt x="594" y="2754"/>
                    <a:pt x="538" y="2729"/>
                    <a:pt x="488" y="2679"/>
                  </a:cubicBezTo>
                  <a:cubicBezTo>
                    <a:pt x="68" y="2254"/>
                    <a:pt x="682" y="37"/>
                    <a:pt x="688" y="16"/>
                  </a:cubicBezTo>
                  <a:lnTo>
                    <a:pt x="6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9"/>
            <p:cNvSpPr/>
            <p:nvPr/>
          </p:nvSpPr>
          <p:spPr>
            <a:xfrm flipH="1">
              <a:off x="794550" y="4488536"/>
              <a:ext cx="175161" cy="146737"/>
            </a:xfrm>
            <a:custGeom>
              <a:rect b="b" l="l" r="r" t="t"/>
              <a:pathLst>
                <a:path extrusionOk="0" h="2354" w="2810">
                  <a:moveTo>
                    <a:pt x="29" y="0"/>
                  </a:moveTo>
                  <a:lnTo>
                    <a:pt x="0" y="52"/>
                  </a:lnTo>
                  <a:cubicBezTo>
                    <a:pt x="951" y="579"/>
                    <a:pt x="2748" y="1698"/>
                    <a:pt x="2739" y="2148"/>
                  </a:cubicBezTo>
                  <a:cubicBezTo>
                    <a:pt x="2738" y="2197"/>
                    <a:pt x="2718" y="2233"/>
                    <a:pt x="2679" y="2258"/>
                  </a:cubicBezTo>
                  <a:cubicBezTo>
                    <a:pt x="2635" y="2285"/>
                    <a:pt x="2571" y="2297"/>
                    <a:pt x="2492" y="2297"/>
                  </a:cubicBezTo>
                  <a:cubicBezTo>
                    <a:pt x="1914" y="2297"/>
                    <a:pt x="550" y="1652"/>
                    <a:pt x="534" y="1645"/>
                  </a:cubicBezTo>
                  <a:lnTo>
                    <a:pt x="508" y="1698"/>
                  </a:lnTo>
                  <a:cubicBezTo>
                    <a:pt x="573" y="1729"/>
                    <a:pt x="1892" y="2353"/>
                    <a:pt x="2496" y="2353"/>
                  </a:cubicBezTo>
                  <a:cubicBezTo>
                    <a:pt x="2585" y="2353"/>
                    <a:pt x="2661" y="2340"/>
                    <a:pt x="2710" y="2310"/>
                  </a:cubicBezTo>
                  <a:cubicBezTo>
                    <a:pt x="2766" y="2275"/>
                    <a:pt x="2796" y="2222"/>
                    <a:pt x="2797" y="2151"/>
                  </a:cubicBezTo>
                  <a:cubicBezTo>
                    <a:pt x="2810" y="1551"/>
                    <a:pt x="142" y="63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9"/>
            <p:cNvSpPr/>
            <p:nvPr/>
          </p:nvSpPr>
          <p:spPr>
            <a:xfrm flipH="1">
              <a:off x="557552" y="4846091"/>
              <a:ext cx="262991" cy="282876"/>
            </a:xfrm>
            <a:custGeom>
              <a:rect b="b" l="l" r="r" t="t"/>
              <a:pathLst>
                <a:path extrusionOk="0" h="4538" w="4219">
                  <a:moveTo>
                    <a:pt x="22" y="1"/>
                  </a:moveTo>
                  <a:lnTo>
                    <a:pt x="0" y="56"/>
                  </a:lnTo>
                  <a:cubicBezTo>
                    <a:pt x="38" y="72"/>
                    <a:pt x="3823" y="1588"/>
                    <a:pt x="4160" y="4537"/>
                  </a:cubicBezTo>
                  <a:lnTo>
                    <a:pt x="4219" y="4529"/>
                  </a:lnTo>
                  <a:cubicBezTo>
                    <a:pt x="3878" y="1545"/>
                    <a:pt x="60" y="16"/>
                    <a:pt x="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9"/>
            <p:cNvSpPr/>
            <p:nvPr/>
          </p:nvSpPr>
          <p:spPr>
            <a:xfrm flipH="1">
              <a:off x="453016" y="4383003"/>
              <a:ext cx="450994" cy="756685"/>
            </a:xfrm>
            <a:custGeom>
              <a:rect b="b" l="l" r="r" t="t"/>
              <a:pathLst>
                <a:path extrusionOk="0" h="12139" w="7235">
                  <a:moveTo>
                    <a:pt x="1525" y="0"/>
                  </a:moveTo>
                  <a:cubicBezTo>
                    <a:pt x="1384" y="0"/>
                    <a:pt x="1237" y="27"/>
                    <a:pt x="1078" y="76"/>
                  </a:cubicBezTo>
                  <a:cubicBezTo>
                    <a:pt x="0" y="406"/>
                    <a:pt x="863" y="2081"/>
                    <a:pt x="1758" y="4155"/>
                  </a:cubicBezTo>
                  <a:cubicBezTo>
                    <a:pt x="2550" y="5987"/>
                    <a:pt x="4369" y="12139"/>
                    <a:pt x="4369" y="12139"/>
                  </a:cubicBezTo>
                  <a:lnTo>
                    <a:pt x="7235" y="12139"/>
                  </a:lnTo>
                  <a:cubicBezTo>
                    <a:pt x="7235" y="12139"/>
                    <a:pt x="6137" y="5826"/>
                    <a:pt x="3480" y="1787"/>
                  </a:cubicBezTo>
                  <a:cubicBezTo>
                    <a:pt x="2619" y="476"/>
                    <a:pt x="2122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 flipH="1">
              <a:off x="509429" y="4386431"/>
              <a:ext cx="328817" cy="753817"/>
            </a:xfrm>
            <a:custGeom>
              <a:rect b="b" l="l" r="r" t="t"/>
              <a:pathLst>
                <a:path extrusionOk="0" h="12093" w="5275">
                  <a:moveTo>
                    <a:pt x="46" y="0"/>
                  </a:moveTo>
                  <a:lnTo>
                    <a:pt x="0" y="40"/>
                  </a:lnTo>
                  <a:cubicBezTo>
                    <a:pt x="17" y="59"/>
                    <a:pt x="1611" y="1886"/>
                    <a:pt x="3151" y="6063"/>
                  </a:cubicBezTo>
                  <a:cubicBezTo>
                    <a:pt x="4693" y="10242"/>
                    <a:pt x="5212" y="12074"/>
                    <a:pt x="5217" y="12092"/>
                  </a:cubicBezTo>
                  <a:lnTo>
                    <a:pt x="5275" y="12076"/>
                  </a:lnTo>
                  <a:cubicBezTo>
                    <a:pt x="5270" y="12057"/>
                    <a:pt x="4751" y="10222"/>
                    <a:pt x="3208" y="6041"/>
                  </a:cubicBezTo>
                  <a:cubicBezTo>
                    <a:pt x="1663" y="1855"/>
                    <a:pt x="61" y="19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9"/>
            <p:cNvSpPr/>
            <p:nvPr/>
          </p:nvSpPr>
          <p:spPr>
            <a:xfrm flipH="1">
              <a:off x="327534" y="4527371"/>
              <a:ext cx="236935" cy="612317"/>
            </a:xfrm>
            <a:custGeom>
              <a:rect b="b" l="l" r="r" t="t"/>
              <a:pathLst>
                <a:path extrusionOk="0" h="9823" w="3801">
                  <a:moveTo>
                    <a:pt x="2918" y="1"/>
                  </a:moveTo>
                  <a:cubicBezTo>
                    <a:pt x="2642" y="1"/>
                    <a:pt x="2274" y="172"/>
                    <a:pt x="1788" y="567"/>
                  </a:cubicBezTo>
                  <a:cubicBezTo>
                    <a:pt x="1" y="2022"/>
                    <a:pt x="1330" y="9823"/>
                    <a:pt x="1330" y="9823"/>
                  </a:cubicBezTo>
                  <a:lnTo>
                    <a:pt x="3801" y="9823"/>
                  </a:lnTo>
                  <a:cubicBezTo>
                    <a:pt x="3801" y="9823"/>
                    <a:pt x="3450" y="4621"/>
                    <a:pt x="3610" y="2659"/>
                  </a:cubicBezTo>
                  <a:cubicBezTo>
                    <a:pt x="3726" y="1229"/>
                    <a:pt x="3655" y="1"/>
                    <a:pt x="2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9"/>
            <p:cNvSpPr/>
            <p:nvPr/>
          </p:nvSpPr>
          <p:spPr>
            <a:xfrm flipH="1">
              <a:off x="379958" y="4526312"/>
              <a:ext cx="74802" cy="613626"/>
            </a:xfrm>
            <a:custGeom>
              <a:rect b="b" l="l" r="r" t="t"/>
              <a:pathLst>
                <a:path extrusionOk="0" h="9844" w="1200">
                  <a:moveTo>
                    <a:pt x="1154" y="0"/>
                  </a:moveTo>
                  <a:cubicBezTo>
                    <a:pt x="1120" y="38"/>
                    <a:pt x="303" y="1005"/>
                    <a:pt x="143" y="5066"/>
                  </a:cubicBezTo>
                  <a:cubicBezTo>
                    <a:pt x="0" y="8673"/>
                    <a:pt x="141" y="9833"/>
                    <a:pt x="143" y="9844"/>
                  </a:cubicBezTo>
                  <a:lnTo>
                    <a:pt x="203" y="9839"/>
                  </a:lnTo>
                  <a:cubicBezTo>
                    <a:pt x="202" y="9828"/>
                    <a:pt x="62" y="8671"/>
                    <a:pt x="203" y="5070"/>
                  </a:cubicBezTo>
                  <a:cubicBezTo>
                    <a:pt x="361" y="1037"/>
                    <a:pt x="1190" y="48"/>
                    <a:pt x="1199" y="39"/>
                  </a:cubicBezTo>
                  <a:lnTo>
                    <a:pt x="11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9"/>
            <p:cNvSpPr/>
            <p:nvPr/>
          </p:nvSpPr>
          <p:spPr>
            <a:xfrm flipH="1">
              <a:off x="608916" y="4616074"/>
              <a:ext cx="418206" cy="523739"/>
            </a:xfrm>
            <a:custGeom>
              <a:rect b="b" l="l" r="r" t="t"/>
              <a:pathLst>
                <a:path extrusionOk="0" h="8402" w="6709">
                  <a:moveTo>
                    <a:pt x="1372" y="0"/>
                  </a:moveTo>
                  <a:cubicBezTo>
                    <a:pt x="504" y="0"/>
                    <a:pt x="1" y="780"/>
                    <a:pt x="1101" y="2459"/>
                  </a:cubicBezTo>
                  <a:cubicBezTo>
                    <a:pt x="2954" y="5284"/>
                    <a:pt x="4071" y="8400"/>
                    <a:pt x="4071" y="8400"/>
                  </a:cubicBezTo>
                  <a:lnTo>
                    <a:pt x="4071" y="8402"/>
                  </a:lnTo>
                  <a:lnTo>
                    <a:pt x="6709" y="8402"/>
                  </a:lnTo>
                  <a:cubicBezTo>
                    <a:pt x="6709" y="8402"/>
                    <a:pt x="4582" y="2757"/>
                    <a:pt x="3264" y="1056"/>
                  </a:cubicBezTo>
                  <a:cubicBezTo>
                    <a:pt x="2728" y="365"/>
                    <a:pt x="1965" y="0"/>
                    <a:pt x="1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 flipH="1">
              <a:off x="672249" y="4624053"/>
              <a:ext cx="305504" cy="516258"/>
            </a:xfrm>
            <a:custGeom>
              <a:rect b="b" l="l" r="r" t="t"/>
              <a:pathLst>
                <a:path extrusionOk="0" h="8282" w="4901">
                  <a:moveTo>
                    <a:pt x="10" y="0"/>
                  </a:moveTo>
                  <a:lnTo>
                    <a:pt x="0" y="59"/>
                  </a:lnTo>
                  <a:cubicBezTo>
                    <a:pt x="14" y="60"/>
                    <a:pt x="1342" y="293"/>
                    <a:pt x="2771" y="3266"/>
                  </a:cubicBezTo>
                  <a:cubicBezTo>
                    <a:pt x="4209" y="6254"/>
                    <a:pt x="4837" y="8262"/>
                    <a:pt x="4843" y="8281"/>
                  </a:cubicBezTo>
                  <a:lnTo>
                    <a:pt x="4901" y="8265"/>
                  </a:lnTo>
                  <a:cubicBezTo>
                    <a:pt x="4895" y="8244"/>
                    <a:pt x="4265" y="6234"/>
                    <a:pt x="2826" y="3240"/>
                  </a:cubicBezTo>
                  <a:cubicBezTo>
                    <a:pt x="1381" y="234"/>
                    <a:pt x="65" y="8"/>
                    <a:pt x="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 flipH="1">
              <a:off x="134544" y="4656530"/>
              <a:ext cx="67945" cy="483346"/>
            </a:xfrm>
            <a:custGeom>
              <a:rect b="b" l="l" r="r" t="t"/>
              <a:pathLst>
                <a:path extrusionOk="0" h="7754" w="1090">
                  <a:moveTo>
                    <a:pt x="58" y="1"/>
                  </a:moveTo>
                  <a:lnTo>
                    <a:pt x="0" y="12"/>
                  </a:lnTo>
                  <a:cubicBezTo>
                    <a:pt x="10" y="61"/>
                    <a:pt x="1027" y="4954"/>
                    <a:pt x="693" y="7746"/>
                  </a:cubicBezTo>
                  <a:lnTo>
                    <a:pt x="752" y="7754"/>
                  </a:lnTo>
                  <a:cubicBezTo>
                    <a:pt x="1089" y="4952"/>
                    <a:pt x="69" y="50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 flipH="1">
              <a:off x="57810" y="4523257"/>
              <a:ext cx="301327" cy="267355"/>
            </a:xfrm>
            <a:custGeom>
              <a:rect b="b" l="l" r="r" t="t"/>
              <a:pathLst>
                <a:path extrusionOk="0" h="4289" w="4834">
                  <a:moveTo>
                    <a:pt x="2004" y="1"/>
                  </a:moveTo>
                  <a:cubicBezTo>
                    <a:pt x="1737" y="1"/>
                    <a:pt x="1471" y="49"/>
                    <a:pt x="1221" y="150"/>
                  </a:cubicBezTo>
                  <a:cubicBezTo>
                    <a:pt x="987" y="245"/>
                    <a:pt x="1" y="1233"/>
                    <a:pt x="374" y="2595"/>
                  </a:cubicBezTo>
                  <a:cubicBezTo>
                    <a:pt x="605" y="3442"/>
                    <a:pt x="1452" y="4288"/>
                    <a:pt x="2336" y="4288"/>
                  </a:cubicBezTo>
                  <a:cubicBezTo>
                    <a:pt x="2875" y="4288"/>
                    <a:pt x="3429" y="3974"/>
                    <a:pt x="3865" y="3153"/>
                  </a:cubicBezTo>
                  <a:cubicBezTo>
                    <a:pt x="4834" y="1331"/>
                    <a:pt x="3411" y="1"/>
                    <a:pt x="20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 flipH="1">
              <a:off x="206229" y="4873519"/>
              <a:ext cx="111580" cy="266731"/>
            </a:xfrm>
            <a:custGeom>
              <a:rect b="b" l="l" r="r" t="t"/>
              <a:pathLst>
                <a:path extrusionOk="0" h="4279" w="1790">
                  <a:moveTo>
                    <a:pt x="54" y="1"/>
                  </a:moveTo>
                  <a:lnTo>
                    <a:pt x="1" y="28"/>
                  </a:lnTo>
                  <a:cubicBezTo>
                    <a:pt x="14" y="52"/>
                    <a:pt x="1225" y="2488"/>
                    <a:pt x="1733" y="4278"/>
                  </a:cubicBezTo>
                  <a:lnTo>
                    <a:pt x="1789" y="4262"/>
                  </a:lnTo>
                  <a:cubicBezTo>
                    <a:pt x="1279" y="2467"/>
                    <a:pt x="67" y="26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9"/>
            <p:cNvSpPr/>
            <p:nvPr/>
          </p:nvSpPr>
          <p:spPr>
            <a:xfrm flipH="1">
              <a:off x="104499" y="4574684"/>
              <a:ext cx="179712" cy="136264"/>
            </a:xfrm>
            <a:custGeom>
              <a:rect b="b" l="l" r="r" t="t"/>
              <a:pathLst>
                <a:path extrusionOk="0" h="2186" w="2883">
                  <a:moveTo>
                    <a:pt x="1209" y="1"/>
                  </a:moveTo>
                  <a:cubicBezTo>
                    <a:pt x="612" y="1"/>
                    <a:pt x="61" y="523"/>
                    <a:pt x="12" y="1126"/>
                  </a:cubicBezTo>
                  <a:cubicBezTo>
                    <a:pt x="1" y="1266"/>
                    <a:pt x="246" y="2006"/>
                    <a:pt x="1017" y="2162"/>
                  </a:cubicBezTo>
                  <a:cubicBezTo>
                    <a:pt x="1094" y="2178"/>
                    <a:pt x="1175" y="2185"/>
                    <a:pt x="1258" y="2185"/>
                  </a:cubicBezTo>
                  <a:cubicBezTo>
                    <a:pt x="2004" y="2185"/>
                    <a:pt x="2883" y="1569"/>
                    <a:pt x="2171" y="563"/>
                  </a:cubicBezTo>
                  <a:cubicBezTo>
                    <a:pt x="1889" y="163"/>
                    <a:pt x="1542" y="1"/>
                    <a:pt x="12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9"/>
            <p:cNvSpPr/>
            <p:nvPr/>
          </p:nvSpPr>
          <p:spPr>
            <a:xfrm flipH="1">
              <a:off x="623938" y="4859930"/>
              <a:ext cx="40954" cy="279946"/>
            </a:xfrm>
            <a:custGeom>
              <a:rect b="b" l="l" r="r" t="t"/>
              <a:pathLst>
                <a:path extrusionOk="0" h="4491" w="657">
                  <a:moveTo>
                    <a:pt x="59" y="1"/>
                  </a:moveTo>
                  <a:lnTo>
                    <a:pt x="0" y="12"/>
                  </a:lnTo>
                  <a:cubicBezTo>
                    <a:pt x="7" y="40"/>
                    <a:pt x="595" y="2870"/>
                    <a:pt x="401" y="4483"/>
                  </a:cubicBezTo>
                  <a:lnTo>
                    <a:pt x="461" y="4491"/>
                  </a:lnTo>
                  <a:cubicBezTo>
                    <a:pt x="656" y="2868"/>
                    <a:pt x="66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 flipH="1">
              <a:off x="580304" y="4783070"/>
              <a:ext cx="174413" cy="154778"/>
            </a:xfrm>
            <a:custGeom>
              <a:rect b="b" l="l" r="r" t="t"/>
              <a:pathLst>
                <a:path extrusionOk="0" h="2483" w="2798">
                  <a:moveTo>
                    <a:pt x="1159" y="1"/>
                  </a:moveTo>
                  <a:cubicBezTo>
                    <a:pt x="1005" y="1"/>
                    <a:pt x="850" y="29"/>
                    <a:pt x="706" y="87"/>
                  </a:cubicBezTo>
                  <a:cubicBezTo>
                    <a:pt x="571" y="141"/>
                    <a:pt x="0" y="713"/>
                    <a:pt x="215" y="1502"/>
                  </a:cubicBezTo>
                  <a:cubicBezTo>
                    <a:pt x="349" y="1992"/>
                    <a:pt x="840" y="2482"/>
                    <a:pt x="1351" y="2482"/>
                  </a:cubicBezTo>
                  <a:cubicBezTo>
                    <a:pt x="1663" y="2482"/>
                    <a:pt x="1983" y="2300"/>
                    <a:pt x="2236" y="1825"/>
                  </a:cubicBezTo>
                  <a:cubicBezTo>
                    <a:pt x="2797" y="771"/>
                    <a:pt x="1975" y="1"/>
                    <a:pt x="11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 flipH="1">
              <a:off x="751787" y="4656530"/>
              <a:ext cx="67820" cy="483346"/>
            </a:xfrm>
            <a:custGeom>
              <a:rect b="b" l="l" r="r" t="t"/>
              <a:pathLst>
                <a:path extrusionOk="0" h="7754" w="1088">
                  <a:moveTo>
                    <a:pt x="58" y="1"/>
                  </a:moveTo>
                  <a:lnTo>
                    <a:pt x="1" y="12"/>
                  </a:lnTo>
                  <a:cubicBezTo>
                    <a:pt x="10" y="61"/>
                    <a:pt x="1027" y="4954"/>
                    <a:pt x="693" y="7746"/>
                  </a:cubicBezTo>
                  <a:lnTo>
                    <a:pt x="752" y="7754"/>
                  </a:lnTo>
                  <a:cubicBezTo>
                    <a:pt x="1088" y="4952"/>
                    <a:pt x="69" y="50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 flipH="1">
              <a:off x="451706" y="4527060"/>
              <a:ext cx="95310" cy="612878"/>
            </a:xfrm>
            <a:custGeom>
              <a:rect b="b" l="l" r="r" t="t"/>
              <a:pathLst>
                <a:path extrusionOk="0" h="9832" w="1529">
                  <a:moveTo>
                    <a:pt x="58" y="0"/>
                  </a:moveTo>
                  <a:lnTo>
                    <a:pt x="0" y="15"/>
                  </a:lnTo>
                  <a:cubicBezTo>
                    <a:pt x="16" y="76"/>
                    <a:pt x="1469" y="6282"/>
                    <a:pt x="991" y="9825"/>
                  </a:cubicBezTo>
                  <a:lnTo>
                    <a:pt x="1049" y="9832"/>
                  </a:lnTo>
                  <a:cubicBezTo>
                    <a:pt x="1529" y="6279"/>
                    <a:pt x="73" y="62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 flipH="1">
              <a:off x="697556" y="4623617"/>
              <a:ext cx="196854" cy="174663"/>
            </a:xfrm>
            <a:custGeom>
              <a:rect b="b" l="l" r="r" t="t"/>
              <a:pathLst>
                <a:path extrusionOk="0" h="2802" w="3158">
                  <a:moveTo>
                    <a:pt x="1308" y="1"/>
                  </a:moveTo>
                  <a:cubicBezTo>
                    <a:pt x="1134" y="1"/>
                    <a:pt x="960" y="32"/>
                    <a:pt x="797" y="98"/>
                  </a:cubicBezTo>
                  <a:cubicBezTo>
                    <a:pt x="645" y="160"/>
                    <a:pt x="0" y="803"/>
                    <a:pt x="244" y="1696"/>
                  </a:cubicBezTo>
                  <a:cubicBezTo>
                    <a:pt x="396" y="2249"/>
                    <a:pt x="949" y="2801"/>
                    <a:pt x="1526" y="2801"/>
                  </a:cubicBezTo>
                  <a:cubicBezTo>
                    <a:pt x="1878" y="2801"/>
                    <a:pt x="2239" y="2596"/>
                    <a:pt x="2524" y="2060"/>
                  </a:cubicBezTo>
                  <a:cubicBezTo>
                    <a:pt x="3158" y="869"/>
                    <a:pt x="2228" y="1"/>
                    <a:pt x="1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 flipH="1">
              <a:off x="439364" y="4440227"/>
              <a:ext cx="196854" cy="174663"/>
            </a:xfrm>
            <a:custGeom>
              <a:rect b="b" l="l" r="r" t="t"/>
              <a:pathLst>
                <a:path extrusionOk="0" h="2802" w="3158">
                  <a:moveTo>
                    <a:pt x="1309" y="0"/>
                  </a:moveTo>
                  <a:cubicBezTo>
                    <a:pt x="1135" y="0"/>
                    <a:pt x="961" y="31"/>
                    <a:pt x="798" y="98"/>
                  </a:cubicBezTo>
                  <a:cubicBezTo>
                    <a:pt x="645" y="159"/>
                    <a:pt x="1" y="805"/>
                    <a:pt x="244" y="1696"/>
                  </a:cubicBezTo>
                  <a:cubicBezTo>
                    <a:pt x="396" y="2248"/>
                    <a:pt x="949" y="2801"/>
                    <a:pt x="1526" y="2801"/>
                  </a:cubicBezTo>
                  <a:cubicBezTo>
                    <a:pt x="1878" y="2801"/>
                    <a:pt x="2239" y="2596"/>
                    <a:pt x="2525" y="2060"/>
                  </a:cubicBezTo>
                  <a:cubicBezTo>
                    <a:pt x="3157" y="869"/>
                    <a:pt x="2229" y="0"/>
                    <a:pt x="1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 flipH="1">
              <a:off x="245438" y="4829012"/>
              <a:ext cx="121179" cy="91944"/>
            </a:xfrm>
            <a:custGeom>
              <a:rect b="b" l="l" r="r" t="t"/>
              <a:pathLst>
                <a:path extrusionOk="0" h="1475" w="1944">
                  <a:moveTo>
                    <a:pt x="814" y="1"/>
                  </a:moveTo>
                  <a:cubicBezTo>
                    <a:pt x="411" y="1"/>
                    <a:pt x="39" y="353"/>
                    <a:pt x="6" y="760"/>
                  </a:cubicBezTo>
                  <a:cubicBezTo>
                    <a:pt x="0" y="854"/>
                    <a:pt x="165" y="1353"/>
                    <a:pt x="684" y="1458"/>
                  </a:cubicBezTo>
                  <a:cubicBezTo>
                    <a:pt x="736" y="1469"/>
                    <a:pt x="791" y="1474"/>
                    <a:pt x="847" y="1474"/>
                  </a:cubicBezTo>
                  <a:cubicBezTo>
                    <a:pt x="1351" y="1474"/>
                    <a:pt x="1943" y="1058"/>
                    <a:pt x="1463" y="380"/>
                  </a:cubicBezTo>
                  <a:cubicBezTo>
                    <a:pt x="1272" y="110"/>
                    <a:pt x="1038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 flipH="1">
              <a:off x="493034" y="4485794"/>
              <a:ext cx="89825" cy="68132"/>
            </a:xfrm>
            <a:custGeom>
              <a:rect b="b" l="l" r="r" t="t"/>
              <a:pathLst>
                <a:path extrusionOk="0" h="1093" w="1441">
                  <a:moveTo>
                    <a:pt x="604" y="1"/>
                  </a:moveTo>
                  <a:cubicBezTo>
                    <a:pt x="306" y="1"/>
                    <a:pt x="31" y="262"/>
                    <a:pt x="6" y="564"/>
                  </a:cubicBezTo>
                  <a:cubicBezTo>
                    <a:pt x="0" y="635"/>
                    <a:pt x="123" y="1003"/>
                    <a:pt x="509" y="1081"/>
                  </a:cubicBezTo>
                  <a:cubicBezTo>
                    <a:pt x="548" y="1089"/>
                    <a:pt x="589" y="1093"/>
                    <a:pt x="631" y="1093"/>
                  </a:cubicBezTo>
                  <a:cubicBezTo>
                    <a:pt x="1004" y="1093"/>
                    <a:pt x="1440" y="785"/>
                    <a:pt x="1085" y="282"/>
                  </a:cubicBezTo>
                  <a:cubicBezTo>
                    <a:pt x="944" y="82"/>
                    <a:pt x="771" y="1"/>
                    <a:pt x="6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 flipH="1">
              <a:off x="-3774" y="5136013"/>
              <a:ext cx="990503" cy="7480"/>
            </a:xfrm>
            <a:custGeom>
              <a:rect b="b" l="l" r="r" t="t"/>
              <a:pathLst>
                <a:path extrusionOk="0" h="120" w="15890">
                  <a:moveTo>
                    <a:pt x="0" y="0"/>
                  </a:moveTo>
                  <a:lnTo>
                    <a:pt x="0" y="120"/>
                  </a:lnTo>
                  <a:lnTo>
                    <a:pt x="15889" y="120"/>
                  </a:lnTo>
                  <a:lnTo>
                    <a:pt x="158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71" name="Google Shape;471;p20"/>
          <p:cNvGrpSpPr/>
          <p:nvPr/>
        </p:nvGrpSpPr>
        <p:grpSpPr>
          <a:xfrm rot="-2428900">
            <a:off x="8417613" y="35716"/>
            <a:ext cx="752092" cy="998556"/>
            <a:chOff x="8366923" y="3967411"/>
            <a:chExt cx="904858" cy="1201384"/>
          </a:xfrm>
        </p:grpSpPr>
        <p:sp>
          <p:nvSpPr>
            <p:cNvPr id="472" name="Google Shape;472;p20"/>
            <p:cNvSpPr/>
            <p:nvPr/>
          </p:nvSpPr>
          <p:spPr>
            <a:xfrm>
              <a:off x="8366923" y="3967411"/>
              <a:ext cx="519716" cy="599402"/>
            </a:xfrm>
            <a:custGeom>
              <a:rect b="b" l="l" r="r" t="t"/>
              <a:pathLst>
                <a:path extrusionOk="0" h="9064" w="7859">
                  <a:moveTo>
                    <a:pt x="4353" y="1350"/>
                  </a:moveTo>
                  <a:cubicBezTo>
                    <a:pt x="4603" y="1350"/>
                    <a:pt x="4836" y="1508"/>
                    <a:pt x="4619" y="1750"/>
                  </a:cubicBezTo>
                  <a:cubicBezTo>
                    <a:pt x="4575" y="1800"/>
                    <a:pt x="4468" y="1825"/>
                    <a:pt x="4353" y="1825"/>
                  </a:cubicBezTo>
                  <a:cubicBezTo>
                    <a:pt x="4121" y="1825"/>
                    <a:pt x="3855" y="1722"/>
                    <a:pt x="3993" y="1512"/>
                  </a:cubicBezTo>
                  <a:cubicBezTo>
                    <a:pt x="4068" y="1400"/>
                    <a:pt x="4213" y="1350"/>
                    <a:pt x="4353" y="1350"/>
                  </a:cubicBezTo>
                  <a:close/>
                  <a:moveTo>
                    <a:pt x="1544" y="4003"/>
                  </a:moveTo>
                  <a:cubicBezTo>
                    <a:pt x="1641" y="4003"/>
                    <a:pt x="1746" y="4034"/>
                    <a:pt x="1858" y="4105"/>
                  </a:cubicBezTo>
                  <a:cubicBezTo>
                    <a:pt x="2146" y="4289"/>
                    <a:pt x="1718" y="5395"/>
                    <a:pt x="1304" y="5395"/>
                  </a:cubicBezTo>
                  <a:cubicBezTo>
                    <a:pt x="1244" y="5395"/>
                    <a:pt x="1184" y="5372"/>
                    <a:pt x="1127" y="5319"/>
                  </a:cubicBezTo>
                  <a:cubicBezTo>
                    <a:pt x="744" y="4965"/>
                    <a:pt x="1007" y="4003"/>
                    <a:pt x="1544" y="4003"/>
                  </a:cubicBezTo>
                  <a:close/>
                  <a:moveTo>
                    <a:pt x="3216" y="1"/>
                  </a:moveTo>
                  <a:cubicBezTo>
                    <a:pt x="2852" y="1"/>
                    <a:pt x="2431" y="60"/>
                    <a:pt x="1944" y="197"/>
                  </a:cubicBezTo>
                  <a:cubicBezTo>
                    <a:pt x="1944" y="197"/>
                    <a:pt x="3650" y="1261"/>
                    <a:pt x="3067" y="1630"/>
                  </a:cubicBezTo>
                  <a:cubicBezTo>
                    <a:pt x="2989" y="1680"/>
                    <a:pt x="2911" y="1702"/>
                    <a:pt x="2834" y="1702"/>
                  </a:cubicBezTo>
                  <a:cubicBezTo>
                    <a:pt x="2342" y="1702"/>
                    <a:pt x="1854" y="839"/>
                    <a:pt x="1243" y="839"/>
                  </a:cubicBezTo>
                  <a:cubicBezTo>
                    <a:pt x="1233" y="839"/>
                    <a:pt x="1223" y="839"/>
                    <a:pt x="1213" y="840"/>
                  </a:cubicBezTo>
                  <a:cubicBezTo>
                    <a:pt x="490" y="874"/>
                    <a:pt x="34" y="3370"/>
                    <a:pt x="34" y="3370"/>
                  </a:cubicBezTo>
                  <a:cubicBezTo>
                    <a:pt x="34" y="3370"/>
                    <a:pt x="830" y="2605"/>
                    <a:pt x="1399" y="2605"/>
                  </a:cubicBezTo>
                  <a:cubicBezTo>
                    <a:pt x="1519" y="2605"/>
                    <a:pt x="1628" y="2639"/>
                    <a:pt x="1718" y="2721"/>
                  </a:cubicBezTo>
                  <a:cubicBezTo>
                    <a:pt x="2234" y="3191"/>
                    <a:pt x="82" y="4395"/>
                    <a:pt x="82" y="4395"/>
                  </a:cubicBezTo>
                  <a:cubicBezTo>
                    <a:pt x="82" y="4395"/>
                    <a:pt x="1" y="5123"/>
                    <a:pt x="183" y="6600"/>
                  </a:cubicBezTo>
                  <a:cubicBezTo>
                    <a:pt x="183" y="6600"/>
                    <a:pt x="440" y="6318"/>
                    <a:pt x="720" y="6318"/>
                  </a:cubicBezTo>
                  <a:cubicBezTo>
                    <a:pt x="805" y="6318"/>
                    <a:pt x="891" y="6344"/>
                    <a:pt x="974" y="6411"/>
                  </a:cubicBezTo>
                  <a:cubicBezTo>
                    <a:pt x="1329" y="6701"/>
                    <a:pt x="185" y="7742"/>
                    <a:pt x="185" y="7742"/>
                  </a:cubicBezTo>
                  <a:lnTo>
                    <a:pt x="448" y="9064"/>
                  </a:lnTo>
                  <a:cubicBezTo>
                    <a:pt x="448" y="9064"/>
                    <a:pt x="2070" y="7885"/>
                    <a:pt x="2706" y="7665"/>
                  </a:cubicBezTo>
                  <a:cubicBezTo>
                    <a:pt x="2706" y="7665"/>
                    <a:pt x="2593" y="6033"/>
                    <a:pt x="3311" y="5885"/>
                  </a:cubicBezTo>
                  <a:cubicBezTo>
                    <a:pt x="3344" y="5878"/>
                    <a:pt x="3375" y="5875"/>
                    <a:pt x="3403" y="5875"/>
                  </a:cubicBezTo>
                  <a:cubicBezTo>
                    <a:pt x="3968" y="5875"/>
                    <a:pt x="3374" y="7253"/>
                    <a:pt x="3374" y="7253"/>
                  </a:cubicBezTo>
                  <a:cubicBezTo>
                    <a:pt x="3374" y="7253"/>
                    <a:pt x="4409" y="6862"/>
                    <a:pt x="4635" y="6661"/>
                  </a:cubicBezTo>
                  <a:cubicBezTo>
                    <a:pt x="4861" y="6461"/>
                    <a:pt x="4861" y="4824"/>
                    <a:pt x="5671" y="4633"/>
                  </a:cubicBezTo>
                  <a:cubicBezTo>
                    <a:pt x="5721" y="4622"/>
                    <a:pt x="5766" y="4617"/>
                    <a:pt x="5807" y="4617"/>
                  </a:cubicBezTo>
                  <a:cubicBezTo>
                    <a:pt x="6447" y="4617"/>
                    <a:pt x="6199" y="5905"/>
                    <a:pt x="6199" y="5905"/>
                  </a:cubicBezTo>
                  <a:cubicBezTo>
                    <a:pt x="6199" y="5905"/>
                    <a:pt x="7859" y="5410"/>
                    <a:pt x="7661" y="3591"/>
                  </a:cubicBezTo>
                  <a:cubicBezTo>
                    <a:pt x="7514" y="2241"/>
                    <a:pt x="6426" y="2067"/>
                    <a:pt x="5874" y="2067"/>
                  </a:cubicBezTo>
                  <a:cubicBezTo>
                    <a:pt x="5681" y="2067"/>
                    <a:pt x="5554" y="2088"/>
                    <a:pt x="5554" y="2088"/>
                  </a:cubicBezTo>
                  <a:cubicBezTo>
                    <a:pt x="5554" y="2088"/>
                    <a:pt x="5388" y="1"/>
                    <a:pt x="32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8392846" y="4101986"/>
              <a:ext cx="343347" cy="466679"/>
            </a:xfrm>
            <a:custGeom>
              <a:rect b="b" l="l" r="r" t="t"/>
              <a:pathLst>
                <a:path extrusionOk="0" h="7057" w="5192">
                  <a:moveTo>
                    <a:pt x="5133" y="1"/>
                  </a:moveTo>
                  <a:cubicBezTo>
                    <a:pt x="5030" y="55"/>
                    <a:pt x="2635" y="1360"/>
                    <a:pt x="1943" y="2878"/>
                  </a:cubicBezTo>
                  <a:cubicBezTo>
                    <a:pt x="1259" y="4378"/>
                    <a:pt x="13" y="6978"/>
                    <a:pt x="0" y="7004"/>
                  </a:cubicBezTo>
                  <a:lnTo>
                    <a:pt x="112" y="7057"/>
                  </a:lnTo>
                  <a:cubicBezTo>
                    <a:pt x="124" y="7030"/>
                    <a:pt x="1371" y="4429"/>
                    <a:pt x="2055" y="2929"/>
                  </a:cubicBezTo>
                  <a:cubicBezTo>
                    <a:pt x="2730" y="1449"/>
                    <a:pt x="5167" y="121"/>
                    <a:pt x="5192" y="109"/>
                  </a:cubicBezTo>
                  <a:lnTo>
                    <a:pt x="51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8636007" y="4211299"/>
              <a:ext cx="57864" cy="80348"/>
            </a:xfrm>
            <a:custGeom>
              <a:rect b="b" l="l" r="r" t="t"/>
              <a:pathLst>
                <a:path extrusionOk="0" h="1215" w="875">
                  <a:moveTo>
                    <a:pt x="489" y="123"/>
                  </a:moveTo>
                  <a:cubicBezTo>
                    <a:pt x="544" y="123"/>
                    <a:pt x="587" y="146"/>
                    <a:pt x="622" y="194"/>
                  </a:cubicBezTo>
                  <a:cubicBezTo>
                    <a:pt x="734" y="345"/>
                    <a:pt x="725" y="715"/>
                    <a:pt x="604" y="941"/>
                  </a:cubicBezTo>
                  <a:cubicBezTo>
                    <a:pt x="567" y="1011"/>
                    <a:pt x="505" y="1094"/>
                    <a:pt x="420" y="1094"/>
                  </a:cubicBezTo>
                  <a:lnTo>
                    <a:pt x="412" y="1094"/>
                  </a:lnTo>
                  <a:cubicBezTo>
                    <a:pt x="248" y="1085"/>
                    <a:pt x="158" y="872"/>
                    <a:pt x="144" y="677"/>
                  </a:cubicBezTo>
                  <a:cubicBezTo>
                    <a:pt x="125" y="436"/>
                    <a:pt x="212" y="174"/>
                    <a:pt x="443" y="128"/>
                  </a:cubicBezTo>
                  <a:cubicBezTo>
                    <a:pt x="459" y="125"/>
                    <a:pt x="474" y="123"/>
                    <a:pt x="489" y="123"/>
                  </a:cubicBezTo>
                  <a:close/>
                  <a:moveTo>
                    <a:pt x="488" y="1"/>
                  </a:moveTo>
                  <a:cubicBezTo>
                    <a:pt x="466" y="1"/>
                    <a:pt x="444" y="3"/>
                    <a:pt x="421" y="8"/>
                  </a:cubicBezTo>
                  <a:cubicBezTo>
                    <a:pt x="114" y="67"/>
                    <a:pt x="0" y="391"/>
                    <a:pt x="22" y="685"/>
                  </a:cubicBezTo>
                  <a:cubicBezTo>
                    <a:pt x="40" y="940"/>
                    <a:pt x="166" y="1204"/>
                    <a:pt x="406" y="1215"/>
                  </a:cubicBezTo>
                  <a:lnTo>
                    <a:pt x="420" y="1215"/>
                  </a:lnTo>
                  <a:cubicBezTo>
                    <a:pt x="535" y="1215"/>
                    <a:pt x="638" y="1140"/>
                    <a:pt x="714" y="999"/>
                  </a:cubicBezTo>
                  <a:cubicBezTo>
                    <a:pt x="843" y="756"/>
                    <a:pt x="874" y="328"/>
                    <a:pt x="721" y="121"/>
                  </a:cubicBezTo>
                  <a:cubicBezTo>
                    <a:pt x="663" y="41"/>
                    <a:pt x="582" y="1"/>
                    <a:pt x="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8728457" y="4128636"/>
              <a:ext cx="274572" cy="994992"/>
            </a:xfrm>
            <a:custGeom>
              <a:rect b="b" l="l" r="r" t="t"/>
              <a:pathLst>
                <a:path extrusionOk="0" h="15046" w="4152">
                  <a:moveTo>
                    <a:pt x="297" y="1"/>
                  </a:moveTo>
                  <a:lnTo>
                    <a:pt x="140" y="151"/>
                  </a:lnTo>
                  <a:lnTo>
                    <a:pt x="1" y="211"/>
                  </a:lnTo>
                  <a:cubicBezTo>
                    <a:pt x="170" y="608"/>
                    <a:pt x="2801" y="10196"/>
                    <a:pt x="3791" y="15045"/>
                  </a:cubicBezTo>
                  <a:lnTo>
                    <a:pt x="4151" y="14973"/>
                  </a:lnTo>
                  <a:cubicBezTo>
                    <a:pt x="3223" y="10423"/>
                    <a:pt x="463" y="175"/>
                    <a:pt x="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9064333" y="4210704"/>
              <a:ext cx="78761" cy="896458"/>
            </a:xfrm>
            <a:custGeom>
              <a:rect b="b" l="l" r="r" t="t"/>
              <a:pathLst>
                <a:path extrusionOk="0" h="13556" w="1191">
                  <a:moveTo>
                    <a:pt x="368" y="0"/>
                  </a:moveTo>
                  <a:lnTo>
                    <a:pt x="1" y="22"/>
                  </a:lnTo>
                  <a:lnTo>
                    <a:pt x="825" y="13556"/>
                  </a:lnTo>
                  <a:lnTo>
                    <a:pt x="1191" y="13534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8731830" y="4104433"/>
              <a:ext cx="539951" cy="629227"/>
            </a:xfrm>
            <a:custGeom>
              <a:rect b="b" l="l" r="r" t="t"/>
              <a:pathLst>
                <a:path extrusionOk="0" h="9515" w="8165">
                  <a:moveTo>
                    <a:pt x="3996" y="1132"/>
                  </a:moveTo>
                  <a:cubicBezTo>
                    <a:pt x="4194" y="1132"/>
                    <a:pt x="4354" y="1245"/>
                    <a:pt x="4221" y="1481"/>
                  </a:cubicBezTo>
                  <a:cubicBezTo>
                    <a:pt x="4171" y="1567"/>
                    <a:pt x="3979" y="1629"/>
                    <a:pt x="3812" y="1629"/>
                  </a:cubicBezTo>
                  <a:cubicBezTo>
                    <a:pt x="3637" y="1629"/>
                    <a:pt x="3488" y="1561"/>
                    <a:pt x="3558" y="1381"/>
                  </a:cubicBezTo>
                  <a:cubicBezTo>
                    <a:pt x="3621" y="1218"/>
                    <a:pt x="3823" y="1132"/>
                    <a:pt x="3996" y="1132"/>
                  </a:cubicBezTo>
                  <a:close/>
                  <a:moveTo>
                    <a:pt x="1796" y="4326"/>
                  </a:moveTo>
                  <a:cubicBezTo>
                    <a:pt x="1865" y="4326"/>
                    <a:pt x="1941" y="4340"/>
                    <a:pt x="2023" y="4370"/>
                  </a:cubicBezTo>
                  <a:cubicBezTo>
                    <a:pt x="2357" y="4493"/>
                    <a:pt x="2146" y="5754"/>
                    <a:pt x="1708" y="5754"/>
                  </a:cubicBezTo>
                  <a:cubicBezTo>
                    <a:pt x="1663" y="5754"/>
                    <a:pt x="1616" y="5741"/>
                    <a:pt x="1567" y="5712"/>
                  </a:cubicBezTo>
                  <a:cubicBezTo>
                    <a:pt x="1090" y="5431"/>
                    <a:pt x="1178" y="4326"/>
                    <a:pt x="1796" y="4326"/>
                  </a:cubicBezTo>
                  <a:close/>
                  <a:moveTo>
                    <a:pt x="3088" y="0"/>
                  </a:moveTo>
                  <a:cubicBezTo>
                    <a:pt x="2595" y="0"/>
                    <a:pt x="1997" y="148"/>
                    <a:pt x="1276" y="531"/>
                  </a:cubicBezTo>
                  <a:cubicBezTo>
                    <a:pt x="1276" y="531"/>
                    <a:pt x="3170" y="1209"/>
                    <a:pt x="2679" y="1693"/>
                  </a:cubicBezTo>
                  <a:cubicBezTo>
                    <a:pt x="2585" y="1786"/>
                    <a:pt x="2481" y="1822"/>
                    <a:pt x="2368" y="1822"/>
                  </a:cubicBezTo>
                  <a:cubicBezTo>
                    <a:pt x="1938" y="1822"/>
                    <a:pt x="1390" y="1293"/>
                    <a:pt x="874" y="1293"/>
                  </a:cubicBezTo>
                  <a:cubicBezTo>
                    <a:pt x="815" y="1293"/>
                    <a:pt x="756" y="1300"/>
                    <a:pt x="697" y="1316"/>
                  </a:cubicBezTo>
                  <a:cubicBezTo>
                    <a:pt x="0" y="1502"/>
                    <a:pt x="84" y="4038"/>
                    <a:pt x="84" y="4038"/>
                  </a:cubicBezTo>
                  <a:cubicBezTo>
                    <a:pt x="84" y="4038"/>
                    <a:pt x="791" y="2987"/>
                    <a:pt x="1372" y="2987"/>
                  </a:cubicBezTo>
                  <a:cubicBezTo>
                    <a:pt x="1448" y="2987"/>
                    <a:pt x="1522" y="3005"/>
                    <a:pt x="1592" y="3046"/>
                  </a:cubicBezTo>
                  <a:cubicBezTo>
                    <a:pt x="2198" y="3397"/>
                    <a:pt x="350" y="5031"/>
                    <a:pt x="350" y="5031"/>
                  </a:cubicBezTo>
                  <a:cubicBezTo>
                    <a:pt x="350" y="5031"/>
                    <a:pt x="425" y="5758"/>
                    <a:pt x="917" y="7164"/>
                  </a:cubicBezTo>
                  <a:cubicBezTo>
                    <a:pt x="917" y="7164"/>
                    <a:pt x="1148" y="6765"/>
                    <a:pt x="1466" y="6765"/>
                  </a:cubicBezTo>
                  <a:cubicBezTo>
                    <a:pt x="1525" y="6765"/>
                    <a:pt x="1587" y="6779"/>
                    <a:pt x="1651" y="6811"/>
                  </a:cubicBezTo>
                  <a:cubicBezTo>
                    <a:pt x="2059" y="7019"/>
                    <a:pt x="1162" y="8280"/>
                    <a:pt x="1162" y="8280"/>
                  </a:cubicBezTo>
                  <a:lnTo>
                    <a:pt x="1700" y="9515"/>
                  </a:lnTo>
                  <a:cubicBezTo>
                    <a:pt x="1700" y="9515"/>
                    <a:pt x="3034" y="8017"/>
                    <a:pt x="3611" y="7667"/>
                  </a:cubicBezTo>
                  <a:cubicBezTo>
                    <a:pt x="3611" y="7667"/>
                    <a:pt x="3153" y="6096"/>
                    <a:pt x="3822" y="5799"/>
                  </a:cubicBezTo>
                  <a:cubicBezTo>
                    <a:pt x="3878" y="5774"/>
                    <a:pt x="3927" y="5763"/>
                    <a:pt x="3970" y="5763"/>
                  </a:cubicBezTo>
                  <a:cubicBezTo>
                    <a:pt x="4440" y="5763"/>
                    <a:pt x="4174" y="7123"/>
                    <a:pt x="4174" y="7123"/>
                  </a:cubicBezTo>
                  <a:cubicBezTo>
                    <a:pt x="4174" y="7123"/>
                    <a:pt x="5102" y="6522"/>
                    <a:pt x="5281" y="6278"/>
                  </a:cubicBezTo>
                  <a:cubicBezTo>
                    <a:pt x="5458" y="6033"/>
                    <a:pt x="5111" y="4433"/>
                    <a:pt x="5862" y="4075"/>
                  </a:cubicBezTo>
                  <a:cubicBezTo>
                    <a:pt x="5943" y="4037"/>
                    <a:pt x="6015" y="4020"/>
                    <a:pt x="6080" y="4020"/>
                  </a:cubicBezTo>
                  <a:cubicBezTo>
                    <a:pt x="6621" y="4020"/>
                    <a:pt x="6649" y="5204"/>
                    <a:pt x="6649" y="5204"/>
                  </a:cubicBezTo>
                  <a:cubicBezTo>
                    <a:pt x="6649" y="5204"/>
                    <a:pt x="8165" y="4367"/>
                    <a:pt x="7585" y="2632"/>
                  </a:cubicBezTo>
                  <a:cubicBezTo>
                    <a:pt x="7266" y="1680"/>
                    <a:pt x="6582" y="1465"/>
                    <a:pt x="6028" y="1465"/>
                  </a:cubicBezTo>
                  <a:cubicBezTo>
                    <a:pt x="5573" y="1465"/>
                    <a:pt x="5206" y="1611"/>
                    <a:pt x="5206" y="1611"/>
                  </a:cubicBezTo>
                  <a:cubicBezTo>
                    <a:pt x="5206" y="1611"/>
                    <a:pt x="4719" y="0"/>
                    <a:pt x="3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8840283" y="4207860"/>
              <a:ext cx="238399" cy="526725"/>
            </a:xfrm>
            <a:custGeom>
              <a:rect b="b" l="l" r="r" t="t"/>
              <a:pathLst>
                <a:path extrusionOk="0" h="7965" w="3605">
                  <a:moveTo>
                    <a:pt x="3525" y="1"/>
                  </a:moveTo>
                  <a:cubicBezTo>
                    <a:pt x="3437" y="77"/>
                    <a:pt x="1374" y="1861"/>
                    <a:pt x="1021" y="3492"/>
                  </a:cubicBezTo>
                  <a:cubicBezTo>
                    <a:pt x="671" y="5102"/>
                    <a:pt x="7" y="7908"/>
                    <a:pt x="0" y="7936"/>
                  </a:cubicBezTo>
                  <a:lnTo>
                    <a:pt x="120" y="7965"/>
                  </a:lnTo>
                  <a:cubicBezTo>
                    <a:pt x="128" y="7937"/>
                    <a:pt x="792" y="5131"/>
                    <a:pt x="1141" y="3518"/>
                  </a:cubicBezTo>
                  <a:cubicBezTo>
                    <a:pt x="1485" y="1926"/>
                    <a:pt x="3584" y="111"/>
                    <a:pt x="3605" y="93"/>
                  </a:cubicBezTo>
                  <a:lnTo>
                    <a:pt x="35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9008188" y="4328018"/>
              <a:ext cx="59583" cy="80414"/>
            </a:xfrm>
            <a:custGeom>
              <a:rect b="b" l="l" r="r" t="t"/>
              <a:pathLst>
                <a:path extrusionOk="0" h="1216" w="901">
                  <a:moveTo>
                    <a:pt x="456" y="122"/>
                  </a:moveTo>
                  <a:cubicBezTo>
                    <a:pt x="495" y="122"/>
                    <a:pt x="531" y="137"/>
                    <a:pt x="565" y="168"/>
                  </a:cubicBezTo>
                  <a:cubicBezTo>
                    <a:pt x="707" y="291"/>
                    <a:pt x="776" y="655"/>
                    <a:pt x="707" y="902"/>
                  </a:cubicBezTo>
                  <a:cubicBezTo>
                    <a:pt x="685" y="980"/>
                    <a:pt x="640" y="1075"/>
                    <a:pt x="552" y="1090"/>
                  </a:cubicBezTo>
                  <a:cubicBezTo>
                    <a:pt x="542" y="1092"/>
                    <a:pt x="532" y="1093"/>
                    <a:pt x="522" y="1093"/>
                  </a:cubicBezTo>
                  <a:cubicBezTo>
                    <a:pt x="373" y="1093"/>
                    <a:pt x="252" y="917"/>
                    <a:pt x="201" y="741"/>
                  </a:cubicBezTo>
                  <a:cubicBezTo>
                    <a:pt x="132" y="509"/>
                    <a:pt x="161" y="235"/>
                    <a:pt x="377" y="141"/>
                  </a:cubicBezTo>
                  <a:cubicBezTo>
                    <a:pt x="405" y="129"/>
                    <a:pt x="430" y="122"/>
                    <a:pt x="456" y="122"/>
                  </a:cubicBezTo>
                  <a:close/>
                  <a:moveTo>
                    <a:pt x="457" y="1"/>
                  </a:moveTo>
                  <a:cubicBezTo>
                    <a:pt x="415" y="1"/>
                    <a:pt x="371" y="10"/>
                    <a:pt x="328" y="29"/>
                  </a:cubicBezTo>
                  <a:cubicBezTo>
                    <a:pt x="44" y="152"/>
                    <a:pt x="1" y="493"/>
                    <a:pt x="84" y="776"/>
                  </a:cubicBezTo>
                  <a:cubicBezTo>
                    <a:pt x="151" y="1002"/>
                    <a:pt x="309" y="1216"/>
                    <a:pt x="520" y="1216"/>
                  </a:cubicBezTo>
                  <a:cubicBezTo>
                    <a:pt x="536" y="1216"/>
                    <a:pt x="554" y="1214"/>
                    <a:pt x="571" y="1212"/>
                  </a:cubicBezTo>
                  <a:cubicBezTo>
                    <a:pt x="690" y="1192"/>
                    <a:pt x="779" y="1093"/>
                    <a:pt x="824" y="935"/>
                  </a:cubicBezTo>
                  <a:cubicBezTo>
                    <a:pt x="900" y="669"/>
                    <a:pt x="840" y="245"/>
                    <a:pt x="645" y="75"/>
                  </a:cubicBezTo>
                  <a:cubicBezTo>
                    <a:pt x="589" y="25"/>
                    <a:pt x="525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8804176" y="4524226"/>
              <a:ext cx="173790" cy="602973"/>
            </a:xfrm>
            <a:custGeom>
              <a:rect b="b" l="l" r="r" t="t"/>
              <a:pathLst>
                <a:path extrusionOk="0" h="9118" w="2628">
                  <a:moveTo>
                    <a:pt x="357" y="0"/>
                  </a:moveTo>
                  <a:lnTo>
                    <a:pt x="0" y="90"/>
                  </a:lnTo>
                  <a:lnTo>
                    <a:pt x="2272" y="9118"/>
                  </a:lnTo>
                  <a:lnTo>
                    <a:pt x="2628" y="902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8419761" y="4427610"/>
              <a:ext cx="654092" cy="740854"/>
            </a:xfrm>
            <a:custGeom>
              <a:rect b="b" l="l" r="r" t="t"/>
              <a:pathLst>
                <a:path extrusionOk="0" h="11203" w="9891">
                  <a:moveTo>
                    <a:pt x="4603" y="1160"/>
                  </a:moveTo>
                  <a:cubicBezTo>
                    <a:pt x="4791" y="1160"/>
                    <a:pt x="4933" y="1269"/>
                    <a:pt x="4837" y="1525"/>
                  </a:cubicBezTo>
                  <a:cubicBezTo>
                    <a:pt x="4790" y="1653"/>
                    <a:pt x="4506" y="1778"/>
                    <a:pt x="4293" y="1778"/>
                  </a:cubicBezTo>
                  <a:cubicBezTo>
                    <a:pt x="4138" y="1778"/>
                    <a:pt x="4021" y="1712"/>
                    <a:pt x="4060" y="1532"/>
                  </a:cubicBezTo>
                  <a:cubicBezTo>
                    <a:pt x="4108" y="1304"/>
                    <a:pt x="4386" y="1160"/>
                    <a:pt x="4603" y="1160"/>
                  </a:cubicBezTo>
                  <a:close/>
                  <a:moveTo>
                    <a:pt x="2680" y="5223"/>
                  </a:moveTo>
                  <a:cubicBezTo>
                    <a:pt x="2731" y="5223"/>
                    <a:pt x="2786" y="5228"/>
                    <a:pt x="2844" y="5239"/>
                  </a:cubicBezTo>
                  <a:cubicBezTo>
                    <a:pt x="3261" y="5322"/>
                    <a:pt x="3237" y="6889"/>
                    <a:pt x="2693" y="6889"/>
                  </a:cubicBezTo>
                  <a:cubicBezTo>
                    <a:pt x="2654" y="6889"/>
                    <a:pt x="2612" y="6881"/>
                    <a:pt x="2567" y="6863"/>
                  </a:cubicBezTo>
                  <a:cubicBezTo>
                    <a:pt x="1941" y="6617"/>
                    <a:pt x="1859" y="5223"/>
                    <a:pt x="2680" y="5223"/>
                  </a:cubicBezTo>
                  <a:close/>
                  <a:moveTo>
                    <a:pt x="3688" y="1"/>
                  </a:moveTo>
                  <a:cubicBezTo>
                    <a:pt x="3036" y="1"/>
                    <a:pt x="2238" y="255"/>
                    <a:pt x="1286" y="976"/>
                  </a:cubicBezTo>
                  <a:cubicBezTo>
                    <a:pt x="1286" y="976"/>
                    <a:pt x="3583" y="1407"/>
                    <a:pt x="3109" y="2052"/>
                  </a:cubicBezTo>
                  <a:cubicBezTo>
                    <a:pt x="2993" y="2210"/>
                    <a:pt x="2840" y="2266"/>
                    <a:pt x="2664" y="2266"/>
                  </a:cubicBezTo>
                  <a:cubicBezTo>
                    <a:pt x="2222" y="2266"/>
                    <a:pt x="1634" y="1911"/>
                    <a:pt x="1118" y="1911"/>
                  </a:cubicBezTo>
                  <a:cubicBezTo>
                    <a:pt x="996" y="1911"/>
                    <a:pt x="878" y="1931"/>
                    <a:pt x="767" y="1980"/>
                  </a:cubicBezTo>
                  <a:cubicBezTo>
                    <a:pt x="1" y="2322"/>
                    <a:pt x="561" y="5217"/>
                    <a:pt x="561" y="5217"/>
                  </a:cubicBezTo>
                  <a:cubicBezTo>
                    <a:pt x="561" y="5217"/>
                    <a:pt x="1231" y="3769"/>
                    <a:pt x="1929" y="3769"/>
                  </a:cubicBezTo>
                  <a:cubicBezTo>
                    <a:pt x="1989" y="3769"/>
                    <a:pt x="2049" y="3780"/>
                    <a:pt x="2109" y="3803"/>
                  </a:cubicBezTo>
                  <a:cubicBezTo>
                    <a:pt x="2868" y="4094"/>
                    <a:pt x="1046" y="6307"/>
                    <a:pt x="1046" y="6307"/>
                  </a:cubicBezTo>
                  <a:cubicBezTo>
                    <a:pt x="1046" y="6307"/>
                    <a:pt x="1266" y="7128"/>
                    <a:pt x="2087" y="8649"/>
                  </a:cubicBezTo>
                  <a:cubicBezTo>
                    <a:pt x="2087" y="8649"/>
                    <a:pt x="2303" y="8086"/>
                    <a:pt x="2714" y="8086"/>
                  </a:cubicBezTo>
                  <a:cubicBezTo>
                    <a:pt x="2761" y="8086"/>
                    <a:pt x="2811" y="8093"/>
                    <a:pt x="2864" y="8110"/>
                  </a:cubicBezTo>
                  <a:cubicBezTo>
                    <a:pt x="3371" y="8272"/>
                    <a:pt x="2572" y="9884"/>
                    <a:pt x="2572" y="9884"/>
                  </a:cubicBezTo>
                  <a:lnTo>
                    <a:pt x="3415" y="11202"/>
                  </a:lnTo>
                  <a:cubicBezTo>
                    <a:pt x="3415" y="11202"/>
                    <a:pt x="4672" y="9240"/>
                    <a:pt x="5268" y="8734"/>
                  </a:cubicBezTo>
                  <a:cubicBezTo>
                    <a:pt x="5268" y="8734"/>
                    <a:pt x="4456" y="7014"/>
                    <a:pt x="5168" y="6552"/>
                  </a:cubicBezTo>
                  <a:cubicBezTo>
                    <a:pt x="5245" y="6502"/>
                    <a:pt x="5313" y="6480"/>
                    <a:pt x="5373" y="6480"/>
                  </a:cubicBezTo>
                  <a:cubicBezTo>
                    <a:pt x="5869" y="6480"/>
                    <a:pt x="5815" y="8006"/>
                    <a:pt x="5815" y="8006"/>
                  </a:cubicBezTo>
                  <a:cubicBezTo>
                    <a:pt x="5815" y="8006"/>
                    <a:pt x="6771" y="7146"/>
                    <a:pt x="6930" y="6833"/>
                  </a:cubicBezTo>
                  <a:cubicBezTo>
                    <a:pt x="7090" y="6521"/>
                    <a:pt x="6397" y="4748"/>
                    <a:pt x="7194" y="4201"/>
                  </a:cubicBezTo>
                  <a:cubicBezTo>
                    <a:pt x="7305" y="4125"/>
                    <a:pt x="7406" y="4092"/>
                    <a:pt x="7499" y="4092"/>
                  </a:cubicBezTo>
                  <a:cubicBezTo>
                    <a:pt x="8072" y="4092"/>
                    <a:pt x="8304" y="5353"/>
                    <a:pt x="8304" y="5353"/>
                  </a:cubicBezTo>
                  <a:cubicBezTo>
                    <a:pt x="8304" y="5353"/>
                    <a:pt x="9891" y="4116"/>
                    <a:pt x="8907" y="2230"/>
                  </a:cubicBezTo>
                  <a:cubicBezTo>
                    <a:pt x="8464" y="1381"/>
                    <a:pt x="7828" y="1148"/>
                    <a:pt x="7264" y="1148"/>
                  </a:cubicBezTo>
                  <a:cubicBezTo>
                    <a:pt x="6575" y="1148"/>
                    <a:pt x="5991" y="1495"/>
                    <a:pt x="5991" y="1495"/>
                  </a:cubicBezTo>
                  <a:cubicBezTo>
                    <a:pt x="5991" y="1495"/>
                    <a:pt x="5266" y="1"/>
                    <a:pt x="3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8641628" y="4523763"/>
              <a:ext cx="177625" cy="645032"/>
            </a:xfrm>
            <a:custGeom>
              <a:rect b="b" l="l" r="r" t="t"/>
              <a:pathLst>
                <a:path extrusionOk="0" h="9754" w="2686">
                  <a:moveTo>
                    <a:pt x="2592" y="1"/>
                  </a:moveTo>
                  <a:cubicBezTo>
                    <a:pt x="2504" y="103"/>
                    <a:pt x="465" y="2526"/>
                    <a:pt x="358" y="4458"/>
                  </a:cubicBezTo>
                  <a:cubicBezTo>
                    <a:pt x="252" y="6370"/>
                    <a:pt x="2" y="9710"/>
                    <a:pt x="0" y="9744"/>
                  </a:cubicBezTo>
                  <a:lnTo>
                    <a:pt x="122" y="9753"/>
                  </a:lnTo>
                  <a:cubicBezTo>
                    <a:pt x="125" y="9719"/>
                    <a:pt x="374" y="6378"/>
                    <a:pt x="482" y="4465"/>
                  </a:cubicBezTo>
                  <a:cubicBezTo>
                    <a:pt x="587" y="2573"/>
                    <a:pt x="2665" y="105"/>
                    <a:pt x="2686" y="80"/>
                  </a:cubicBezTo>
                  <a:lnTo>
                    <a:pt x="25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0"/>
            <p:cNvSpPr/>
            <p:nvPr/>
          </p:nvSpPr>
          <p:spPr>
            <a:xfrm>
              <a:off x="8765292" y="4667795"/>
              <a:ext cx="70032" cy="90730"/>
            </a:xfrm>
            <a:custGeom>
              <a:rect b="b" l="l" r="r" t="t"/>
              <a:pathLst>
                <a:path extrusionOk="0" h="1372" w="1059">
                  <a:moveTo>
                    <a:pt x="488" y="125"/>
                  </a:moveTo>
                  <a:cubicBezTo>
                    <a:pt x="524" y="125"/>
                    <a:pt x="560" y="136"/>
                    <a:pt x="595" y="158"/>
                  </a:cubicBezTo>
                  <a:cubicBezTo>
                    <a:pt x="784" y="277"/>
                    <a:pt x="934" y="687"/>
                    <a:pt x="898" y="985"/>
                  </a:cubicBezTo>
                  <a:cubicBezTo>
                    <a:pt x="885" y="1082"/>
                    <a:pt x="852" y="1204"/>
                    <a:pt x="748" y="1238"/>
                  </a:cubicBezTo>
                  <a:cubicBezTo>
                    <a:pt x="724" y="1246"/>
                    <a:pt x="700" y="1250"/>
                    <a:pt x="676" y="1250"/>
                  </a:cubicBezTo>
                  <a:cubicBezTo>
                    <a:pt x="513" y="1250"/>
                    <a:pt x="355" y="1078"/>
                    <a:pt x="268" y="897"/>
                  </a:cubicBezTo>
                  <a:cubicBezTo>
                    <a:pt x="147" y="641"/>
                    <a:pt x="129" y="315"/>
                    <a:pt x="365" y="164"/>
                  </a:cubicBezTo>
                  <a:cubicBezTo>
                    <a:pt x="407" y="138"/>
                    <a:pt x="448" y="125"/>
                    <a:pt x="488" y="125"/>
                  </a:cubicBezTo>
                  <a:close/>
                  <a:moveTo>
                    <a:pt x="486" y="1"/>
                  </a:moveTo>
                  <a:cubicBezTo>
                    <a:pt x="424" y="1"/>
                    <a:pt x="361" y="20"/>
                    <a:pt x="299" y="60"/>
                  </a:cubicBezTo>
                  <a:cubicBezTo>
                    <a:pt x="0" y="251"/>
                    <a:pt x="14" y="645"/>
                    <a:pt x="159" y="949"/>
                  </a:cubicBezTo>
                  <a:cubicBezTo>
                    <a:pt x="285" y="1213"/>
                    <a:pt x="488" y="1372"/>
                    <a:pt x="680" y="1372"/>
                  </a:cubicBezTo>
                  <a:cubicBezTo>
                    <a:pt x="717" y="1372"/>
                    <a:pt x="753" y="1367"/>
                    <a:pt x="788" y="1354"/>
                  </a:cubicBezTo>
                  <a:cubicBezTo>
                    <a:pt x="915" y="1312"/>
                    <a:pt x="999" y="1186"/>
                    <a:pt x="1021" y="1000"/>
                  </a:cubicBezTo>
                  <a:cubicBezTo>
                    <a:pt x="1058" y="683"/>
                    <a:pt x="913" y="212"/>
                    <a:pt x="662" y="55"/>
                  </a:cubicBezTo>
                  <a:cubicBezTo>
                    <a:pt x="605" y="19"/>
                    <a:pt x="546" y="1"/>
                    <a:pt x="4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p20"/>
          <p:cNvGrpSpPr/>
          <p:nvPr/>
        </p:nvGrpSpPr>
        <p:grpSpPr>
          <a:xfrm>
            <a:off x="-77921" y="4067358"/>
            <a:ext cx="797926" cy="1082288"/>
            <a:chOff x="3259129" y="4067358"/>
            <a:chExt cx="797926" cy="1082288"/>
          </a:xfrm>
        </p:grpSpPr>
        <p:sp>
          <p:nvSpPr>
            <p:cNvPr id="485" name="Google Shape;485;p20"/>
            <p:cNvSpPr/>
            <p:nvPr/>
          </p:nvSpPr>
          <p:spPr>
            <a:xfrm>
              <a:off x="3547244" y="4397301"/>
              <a:ext cx="462388" cy="751035"/>
            </a:xfrm>
            <a:custGeom>
              <a:rect b="b" l="l" r="r" t="t"/>
              <a:pathLst>
                <a:path extrusionOk="0" h="9804" w="6036">
                  <a:moveTo>
                    <a:pt x="4787" y="1"/>
                  </a:moveTo>
                  <a:cubicBezTo>
                    <a:pt x="4786" y="1"/>
                    <a:pt x="649" y="6489"/>
                    <a:pt x="0" y="9800"/>
                  </a:cubicBezTo>
                  <a:lnTo>
                    <a:pt x="2178" y="9803"/>
                  </a:lnTo>
                  <a:cubicBezTo>
                    <a:pt x="2177" y="9803"/>
                    <a:pt x="6035" y="1593"/>
                    <a:pt x="4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0"/>
            <p:cNvSpPr/>
            <p:nvPr/>
          </p:nvSpPr>
          <p:spPr>
            <a:xfrm>
              <a:off x="3633043" y="4396535"/>
              <a:ext cx="283055" cy="752338"/>
            </a:xfrm>
            <a:custGeom>
              <a:rect b="b" l="l" r="r" t="t"/>
              <a:pathLst>
                <a:path extrusionOk="0" h="9821" w="3695">
                  <a:moveTo>
                    <a:pt x="3637" y="0"/>
                  </a:moveTo>
                  <a:cubicBezTo>
                    <a:pt x="3618" y="49"/>
                    <a:pt x="1859" y="4760"/>
                    <a:pt x="1191" y="6356"/>
                  </a:cubicBezTo>
                  <a:cubicBezTo>
                    <a:pt x="523" y="7955"/>
                    <a:pt x="4" y="9786"/>
                    <a:pt x="0" y="9804"/>
                  </a:cubicBezTo>
                  <a:lnTo>
                    <a:pt x="59" y="9821"/>
                  </a:lnTo>
                  <a:cubicBezTo>
                    <a:pt x="64" y="9803"/>
                    <a:pt x="582" y="7976"/>
                    <a:pt x="1248" y="6381"/>
                  </a:cubicBezTo>
                  <a:cubicBezTo>
                    <a:pt x="1916" y="4782"/>
                    <a:pt x="3677" y="70"/>
                    <a:pt x="3694" y="23"/>
                  </a:cubicBezTo>
                  <a:lnTo>
                    <a:pt x="3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3674641" y="4892866"/>
              <a:ext cx="381340" cy="255631"/>
            </a:xfrm>
            <a:custGeom>
              <a:rect b="b" l="l" r="r" t="t"/>
              <a:pathLst>
                <a:path extrusionOk="0" h="3337" w="4978">
                  <a:moveTo>
                    <a:pt x="4978" y="0"/>
                  </a:moveTo>
                  <a:cubicBezTo>
                    <a:pt x="4967" y="0"/>
                    <a:pt x="1539" y="319"/>
                    <a:pt x="0" y="3334"/>
                  </a:cubicBezTo>
                  <a:lnTo>
                    <a:pt x="1923" y="3336"/>
                  </a:lnTo>
                  <a:lnTo>
                    <a:pt x="4978" y="0"/>
                  </a:lnTo>
                  <a:cubicBezTo>
                    <a:pt x="4978" y="0"/>
                    <a:pt x="4978" y="0"/>
                    <a:pt x="4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0"/>
            <p:cNvSpPr/>
            <p:nvPr/>
          </p:nvSpPr>
          <p:spPr>
            <a:xfrm>
              <a:off x="3764346" y="4890798"/>
              <a:ext cx="292708" cy="258848"/>
            </a:xfrm>
            <a:custGeom>
              <a:rect b="b" l="l" r="r" t="t"/>
              <a:pathLst>
                <a:path extrusionOk="0" h="3379" w="3821">
                  <a:moveTo>
                    <a:pt x="3792" y="1"/>
                  </a:moveTo>
                  <a:cubicBezTo>
                    <a:pt x="3769" y="12"/>
                    <a:pt x="1414" y="1218"/>
                    <a:pt x="1" y="3346"/>
                  </a:cubicBezTo>
                  <a:lnTo>
                    <a:pt x="52" y="3379"/>
                  </a:lnTo>
                  <a:cubicBezTo>
                    <a:pt x="1456" y="1265"/>
                    <a:pt x="3797" y="66"/>
                    <a:pt x="3820" y="56"/>
                  </a:cubicBezTo>
                  <a:lnTo>
                    <a:pt x="3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0"/>
            <p:cNvSpPr/>
            <p:nvPr/>
          </p:nvSpPr>
          <p:spPr>
            <a:xfrm>
              <a:off x="3379324" y="4082526"/>
              <a:ext cx="430903" cy="1065652"/>
            </a:xfrm>
            <a:custGeom>
              <a:rect b="b" l="l" r="r" t="t"/>
              <a:pathLst>
                <a:path extrusionOk="0" h="13911" w="5625">
                  <a:moveTo>
                    <a:pt x="4054" y="0"/>
                  </a:moveTo>
                  <a:cubicBezTo>
                    <a:pt x="4054" y="0"/>
                    <a:pt x="1" y="10171"/>
                    <a:pt x="29" y="13908"/>
                  </a:cubicBezTo>
                  <a:lnTo>
                    <a:pt x="2338" y="13910"/>
                  </a:lnTo>
                  <a:cubicBezTo>
                    <a:pt x="2338" y="13910"/>
                    <a:pt x="5624" y="1726"/>
                    <a:pt x="4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0"/>
            <p:cNvSpPr/>
            <p:nvPr/>
          </p:nvSpPr>
          <p:spPr>
            <a:xfrm>
              <a:off x="3476154" y="4082373"/>
              <a:ext cx="216026" cy="1066112"/>
            </a:xfrm>
            <a:custGeom>
              <a:rect b="b" l="l" r="r" t="t"/>
              <a:pathLst>
                <a:path extrusionOk="0" h="13917" w="2820">
                  <a:moveTo>
                    <a:pt x="2759" y="1"/>
                  </a:moveTo>
                  <a:cubicBezTo>
                    <a:pt x="2756" y="37"/>
                    <a:pt x="2397" y="3592"/>
                    <a:pt x="1985" y="5163"/>
                  </a:cubicBezTo>
                  <a:cubicBezTo>
                    <a:pt x="1568" y="6739"/>
                    <a:pt x="17" y="13832"/>
                    <a:pt x="1" y="13904"/>
                  </a:cubicBezTo>
                  <a:lnTo>
                    <a:pt x="61" y="13916"/>
                  </a:lnTo>
                  <a:cubicBezTo>
                    <a:pt x="77" y="13844"/>
                    <a:pt x="1629" y="6754"/>
                    <a:pt x="2043" y="5179"/>
                  </a:cubicBezTo>
                  <a:cubicBezTo>
                    <a:pt x="2458" y="3606"/>
                    <a:pt x="2816" y="43"/>
                    <a:pt x="2820" y="7"/>
                  </a:cubicBezTo>
                  <a:lnTo>
                    <a:pt x="2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0"/>
            <p:cNvSpPr/>
            <p:nvPr/>
          </p:nvSpPr>
          <p:spPr>
            <a:xfrm>
              <a:off x="3562259" y="4638687"/>
              <a:ext cx="113375" cy="120423"/>
            </a:xfrm>
            <a:custGeom>
              <a:rect b="b" l="l" r="r" t="t"/>
              <a:pathLst>
                <a:path extrusionOk="0" h="1572" w="1480">
                  <a:moveTo>
                    <a:pt x="1435" y="1"/>
                  </a:moveTo>
                  <a:cubicBezTo>
                    <a:pt x="1105" y="343"/>
                    <a:pt x="21" y="1465"/>
                    <a:pt x="1" y="1557"/>
                  </a:cubicBezTo>
                  <a:lnTo>
                    <a:pt x="60" y="1572"/>
                  </a:lnTo>
                  <a:cubicBezTo>
                    <a:pt x="92" y="1492"/>
                    <a:pt x="926" y="614"/>
                    <a:pt x="1480" y="43"/>
                  </a:cubicBezTo>
                  <a:lnTo>
                    <a:pt x="14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0"/>
            <p:cNvSpPr/>
            <p:nvPr/>
          </p:nvSpPr>
          <p:spPr>
            <a:xfrm>
              <a:off x="3522194" y="4852878"/>
              <a:ext cx="109315" cy="84036"/>
            </a:xfrm>
            <a:custGeom>
              <a:rect b="b" l="l" r="r" t="t"/>
              <a:pathLst>
                <a:path extrusionOk="0" h="1097" w="1427">
                  <a:moveTo>
                    <a:pt x="1392" y="1"/>
                  </a:moveTo>
                  <a:cubicBezTo>
                    <a:pt x="1165" y="157"/>
                    <a:pt x="31" y="946"/>
                    <a:pt x="0" y="1082"/>
                  </a:cubicBezTo>
                  <a:lnTo>
                    <a:pt x="60" y="1096"/>
                  </a:lnTo>
                  <a:cubicBezTo>
                    <a:pt x="85" y="1013"/>
                    <a:pt x="782" y="496"/>
                    <a:pt x="1427" y="50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0"/>
            <p:cNvSpPr/>
            <p:nvPr/>
          </p:nvSpPr>
          <p:spPr>
            <a:xfrm>
              <a:off x="3259129" y="4068047"/>
              <a:ext cx="303279" cy="1080054"/>
            </a:xfrm>
            <a:custGeom>
              <a:rect b="b" l="l" r="r" t="t"/>
              <a:pathLst>
                <a:path extrusionOk="0" h="14099" w="3959">
                  <a:moveTo>
                    <a:pt x="3096" y="1"/>
                  </a:moveTo>
                  <a:cubicBezTo>
                    <a:pt x="1393" y="1430"/>
                    <a:pt x="0" y="14096"/>
                    <a:pt x="0" y="14096"/>
                  </a:cubicBezTo>
                  <a:lnTo>
                    <a:pt x="2697" y="14098"/>
                  </a:lnTo>
                  <a:cubicBezTo>
                    <a:pt x="2697" y="14098"/>
                    <a:pt x="3500" y="12086"/>
                    <a:pt x="3731" y="8243"/>
                  </a:cubicBezTo>
                  <a:cubicBezTo>
                    <a:pt x="3959" y="4400"/>
                    <a:pt x="3096" y="1"/>
                    <a:pt x="3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0"/>
            <p:cNvSpPr/>
            <p:nvPr/>
          </p:nvSpPr>
          <p:spPr>
            <a:xfrm>
              <a:off x="3372352" y="4067358"/>
              <a:ext cx="126092" cy="1080820"/>
            </a:xfrm>
            <a:custGeom>
              <a:rect b="b" l="l" r="r" t="t"/>
              <a:pathLst>
                <a:path extrusionOk="0" h="14109" w="1646">
                  <a:moveTo>
                    <a:pt x="1587" y="1"/>
                  </a:moveTo>
                  <a:cubicBezTo>
                    <a:pt x="1584" y="13"/>
                    <a:pt x="1185" y="1286"/>
                    <a:pt x="1102" y="3426"/>
                  </a:cubicBezTo>
                  <a:cubicBezTo>
                    <a:pt x="1019" y="5561"/>
                    <a:pt x="11" y="14016"/>
                    <a:pt x="0" y="14101"/>
                  </a:cubicBezTo>
                  <a:lnTo>
                    <a:pt x="61" y="14108"/>
                  </a:lnTo>
                  <a:cubicBezTo>
                    <a:pt x="71" y="14024"/>
                    <a:pt x="1080" y="5566"/>
                    <a:pt x="1162" y="3428"/>
                  </a:cubicBezTo>
                  <a:cubicBezTo>
                    <a:pt x="1245" y="1297"/>
                    <a:pt x="1642" y="32"/>
                    <a:pt x="1646" y="19"/>
                  </a:cubicBezTo>
                  <a:lnTo>
                    <a:pt x="1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0"/>
            <p:cNvSpPr/>
            <p:nvPr/>
          </p:nvSpPr>
          <p:spPr>
            <a:xfrm>
              <a:off x="3439536" y="4478427"/>
              <a:ext cx="107400" cy="85032"/>
            </a:xfrm>
            <a:custGeom>
              <a:rect b="b" l="l" r="r" t="t"/>
              <a:pathLst>
                <a:path extrusionOk="0" h="1110" w="1402">
                  <a:moveTo>
                    <a:pt x="1363" y="1"/>
                  </a:moveTo>
                  <a:lnTo>
                    <a:pt x="1" y="1061"/>
                  </a:lnTo>
                  <a:lnTo>
                    <a:pt x="38" y="1109"/>
                  </a:lnTo>
                  <a:lnTo>
                    <a:pt x="1401" y="50"/>
                  </a:lnTo>
                  <a:lnTo>
                    <a:pt x="1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0"/>
            <p:cNvSpPr/>
            <p:nvPr/>
          </p:nvSpPr>
          <p:spPr>
            <a:xfrm>
              <a:off x="3401999" y="4305756"/>
              <a:ext cx="53700" cy="111613"/>
            </a:xfrm>
            <a:custGeom>
              <a:rect b="b" l="l" r="r" t="t"/>
              <a:pathLst>
                <a:path extrusionOk="0" h="1457" w="701">
                  <a:moveTo>
                    <a:pt x="56" y="1"/>
                  </a:moveTo>
                  <a:lnTo>
                    <a:pt x="0" y="26"/>
                  </a:lnTo>
                  <a:lnTo>
                    <a:pt x="644" y="1457"/>
                  </a:lnTo>
                  <a:lnTo>
                    <a:pt x="700" y="1432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0"/>
            <p:cNvSpPr/>
            <p:nvPr/>
          </p:nvSpPr>
          <p:spPr>
            <a:xfrm>
              <a:off x="3346536" y="4533123"/>
              <a:ext cx="87176" cy="108473"/>
            </a:xfrm>
            <a:custGeom>
              <a:rect b="b" l="l" r="r" t="t"/>
              <a:pathLst>
                <a:path extrusionOk="0" h="1416" w="1138">
                  <a:moveTo>
                    <a:pt x="48" y="1"/>
                  </a:moveTo>
                  <a:lnTo>
                    <a:pt x="0" y="39"/>
                  </a:lnTo>
                  <a:lnTo>
                    <a:pt x="1089" y="1416"/>
                  </a:lnTo>
                  <a:lnTo>
                    <a:pt x="1137" y="137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20"/>
          <p:cNvSpPr/>
          <p:nvPr/>
        </p:nvSpPr>
        <p:spPr>
          <a:xfrm flipH="1">
            <a:off x="1495987" y="1846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0"/>
          <p:cNvSpPr/>
          <p:nvPr/>
        </p:nvSpPr>
        <p:spPr>
          <a:xfrm>
            <a:off x="5463158" y="243904"/>
            <a:ext cx="1805452" cy="181356"/>
          </a:xfrm>
          <a:custGeom>
            <a:rect b="b" l="l" r="r" t="t"/>
            <a:pathLst>
              <a:path extrusionOk="0" h="1767" w="17591">
                <a:moveTo>
                  <a:pt x="8255" y="0"/>
                </a:moveTo>
                <a:cubicBezTo>
                  <a:pt x="7670" y="0"/>
                  <a:pt x="6945" y="149"/>
                  <a:pt x="5992" y="584"/>
                </a:cubicBezTo>
                <a:cubicBezTo>
                  <a:pt x="5230" y="932"/>
                  <a:pt x="4631" y="1050"/>
                  <a:pt x="4135" y="1050"/>
                </a:cubicBezTo>
                <a:cubicBezTo>
                  <a:pt x="3109" y="1050"/>
                  <a:pt x="2522" y="548"/>
                  <a:pt x="1845" y="548"/>
                </a:cubicBezTo>
                <a:cubicBezTo>
                  <a:pt x="1356" y="548"/>
                  <a:pt x="819" y="810"/>
                  <a:pt x="37" y="1711"/>
                </a:cubicBezTo>
                <a:cubicBezTo>
                  <a:pt x="1" y="1753"/>
                  <a:pt x="1939" y="1766"/>
                  <a:pt x="4540" y="1766"/>
                </a:cubicBezTo>
                <a:cubicBezTo>
                  <a:pt x="9741" y="1766"/>
                  <a:pt x="17590" y="1711"/>
                  <a:pt x="17590" y="1711"/>
                </a:cubicBezTo>
                <a:cubicBezTo>
                  <a:pt x="17590" y="1711"/>
                  <a:pt x="15728" y="285"/>
                  <a:pt x="13397" y="285"/>
                </a:cubicBezTo>
                <a:cubicBezTo>
                  <a:pt x="12802" y="285"/>
                  <a:pt x="12176" y="378"/>
                  <a:pt x="11543" y="611"/>
                </a:cubicBezTo>
                <a:cubicBezTo>
                  <a:pt x="11340" y="686"/>
                  <a:pt x="11155" y="717"/>
                  <a:pt x="10981" y="717"/>
                </a:cubicBezTo>
                <a:cubicBezTo>
                  <a:pt x="10141" y="717"/>
                  <a:pt x="9536" y="0"/>
                  <a:pt x="825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/>
          <p:nvPr>
            <p:ph type="title"/>
          </p:nvPr>
        </p:nvSpPr>
        <p:spPr>
          <a:xfrm>
            <a:off x="1089750" y="2644475"/>
            <a:ext cx="3493800" cy="8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50" name="Google Shape;50;p3"/>
          <p:cNvSpPr txBox="1"/>
          <p:nvPr>
            <p:ph hasCustomPrompt="1" idx="2" type="title"/>
          </p:nvPr>
        </p:nvSpPr>
        <p:spPr>
          <a:xfrm>
            <a:off x="1089750" y="1503320"/>
            <a:ext cx="1089900" cy="1027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02" name="Google Shape;502;p21"/>
          <p:cNvGrpSpPr/>
          <p:nvPr/>
        </p:nvGrpSpPr>
        <p:grpSpPr>
          <a:xfrm>
            <a:off x="7980565" y="-9752"/>
            <a:ext cx="1222083" cy="673868"/>
            <a:chOff x="7716605" y="0"/>
            <a:chExt cx="1485996" cy="819393"/>
          </a:xfrm>
        </p:grpSpPr>
        <p:sp>
          <p:nvSpPr>
            <p:cNvPr id="503" name="Google Shape;503;p21"/>
            <p:cNvSpPr/>
            <p:nvPr/>
          </p:nvSpPr>
          <p:spPr>
            <a:xfrm flipH="1">
              <a:off x="7716605" y="343704"/>
              <a:ext cx="1448637" cy="237361"/>
            </a:xfrm>
            <a:custGeom>
              <a:rect b="b" l="l" r="r" t="t"/>
              <a:pathLst>
                <a:path extrusionOk="0" h="2192" w="13378">
                  <a:moveTo>
                    <a:pt x="4942" y="0"/>
                  </a:moveTo>
                  <a:cubicBezTo>
                    <a:pt x="3635" y="0"/>
                    <a:pt x="2866" y="1248"/>
                    <a:pt x="1219" y="1248"/>
                  </a:cubicBezTo>
                  <a:cubicBezTo>
                    <a:pt x="1165" y="1248"/>
                    <a:pt x="1109" y="1247"/>
                    <a:pt x="1053" y="1244"/>
                  </a:cubicBezTo>
                  <a:cubicBezTo>
                    <a:pt x="951" y="1239"/>
                    <a:pt x="849" y="1237"/>
                    <a:pt x="745" y="1237"/>
                  </a:cubicBezTo>
                  <a:cubicBezTo>
                    <a:pt x="499" y="1237"/>
                    <a:pt x="249" y="1250"/>
                    <a:pt x="1" y="1275"/>
                  </a:cubicBezTo>
                  <a:lnTo>
                    <a:pt x="1" y="2192"/>
                  </a:lnTo>
                  <a:lnTo>
                    <a:pt x="13377" y="2192"/>
                  </a:lnTo>
                  <a:cubicBezTo>
                    <a:pt x="13192" y="348"/>
                    <a:pt x="7837" y="980"/>
                    <a:pt x="5852" y="190"/>
                  </a:cubicBezTo>
                  <a:cubicBezTo>
                    <a:pt x="5516" y="56"/>
                    <a:pt x="5217" y="0"/>
                    <a:pt x="49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 flipH="1">
              <a:off x="7853802" y="3140"/>
              <a:ext cx="1348798" cy="813870"/>
            </a:xfrm>
            <a:custGeom>
              <a:rect b="b" l="l" r="r" t="t"/>
              <a:pathLst>
                <a:path extrusionOk="0" h="7516" w="12456">
                  <a:moveTo>
                    <a:pt x="0" y="0"/>
                  </a:moveTo>
                  <a:cubicBezTo>
                    <a:pt x="0" y="1550"/>
                    <a:pt x="1978" y="3992"/>
                    <a:pt x="4269" y="3992"/>
                  </a:cubicBezTo>
                  <a:cubicBezTo>
                    <a:pt x="6560" y="3992"/>
                    <a:pt x="7970" y="4603"/>
                    <a:pt x="9204" y="6219"/>
                  </a:cubicBezTo>
                  <a:cubicBezTo>
                    <a:pt x="10062" y="7344"/>
                    <a:pt x="11298" y="7515"/>
                    <a:pt x="11972" y="7515"/>
                  </a:cubicBezTo>
                  <a:cubicBezTo>
                    <a:pt x="12268" y="7515"/>
                    <a:pt x="12455" y="7482"/>
                    <a:pt x="12455" y="7482"/>
                  </a:cubicBezTo>
                  <a:cubicBezTo>
                    <a:pt x="10341" y="1369"/>
                    <a:pt x="8362" y="2"/>
                    <a:pt x="83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 flipH="1">
              <a:off x="7848598" y="0"/>
              <a:ext cx="867255" cy="819393"/>
            </a:xfrm>
            <a:custGeom>
              <a:rect b="b" l="l" r="r" t="t"/>
              <a:pathLst>
                <a:path extrusionOk="0" h="7567" w="8009">
                  <a:moveTo>
                    <a:pt x="48" y="0"/>
                  </a:moveTo>
                  <a:cubicBezTo>
                    <a:pt x="37" y="0"/>
                    <a:pt x="26" y="5"/>
                    <a:pt x="18" y="13"/>
                  </a:cubicBezTo>
                  <a:cubicBezTo>
                    <a:pt x="0" y="32"/>
                    <a:pt x="2" y="57"/>
                    <a:pt x="19" y="74"/>
                  </a:cubicBezTo>
                  <a:lnTo>
                    <a:pt x="7931" y="7555"/>
                  </a:lnTo>
                  <a:cubicBezTo>
                    <a:pt x="7940" y="7564"/>
                    <a:pt x="7950" y="7567"/>
                    <a:pt x="7960" y="7567"/>
                  </a:cubicBezTo>
                  <a:cubicBezTo>
                    <a:pt x="7973" y="7567"/>
                    <a:pt x="7984" y="7564"/>
                    <a:pt x="7991" y="7554"/>
                  </a:cubicBezTo>
                  <a:cubicBezTo>
                    <a:pt x="8009" y="7536"/>
                    <a:pt x="8006" y="7510"/>
                    <a:pt x="7990" y="7494"/>
                  </a:cubicBezTo>
                  <a:lnTo>
                    <a:pt x="77" y="12"/>
                  </a:lnTo>
                  <a:cubicBezTo>
                    <a:pt x="69" y="4"/>
                    <a:pt x="59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 flipH="1">
              <a:off x="8192504" y="427085"/>
              <a:ext cx="76991" cy="266165"/>
            </a:xfrm>
            <a:custGeom>
              <a:rect b="b" l="l" r="r" t="t"/>
              <a:pathLst>
                <a:path extrusionOk="0" h="2458" w="711">
                  <a:moveTo>
                    <a:pt x="98" y="1"/>
                  </a:moveTo>
                  <a:cubicBezTo>
                    <a:pt x="74" y="2"/>
                    <a:pt x="54" y="17"/>
                    <a:pt x="53" y="41"/>
                  </a:cubicBezTo>
                  <a:cubicBezTo>
                    <a:pt x="0" y="952"/>
                    <a:pt x="598" y="2371"/>
                    <a:pt x="623" y="2432"/>
                  </a:cubicBezTo>
                  <a:cubicBezTo>
                    <a:pt x="630" y="2448"/>
                    <a:pt x="645" y="2458"/>
                    <a:pt x="662" y="2458"/>
                  </a:cubicBezTo>
                  <a:cubicBezTo>
                    <a:pt x="668" y="2458"/>
                    <a:pt x="674" y="2456"/>
                    <a:pt x="679" y="2453"/>
                  </a:cubicBezTo>
                  <a:cubicBezTo>
                    <a:pt x="701" y="2444"/>
                    <a:pt x="711" y="2420"/>
                    <a:pt x="702" y="2398"/>
                  </a:cubicBezTo>
                  <a:cubicBezTo>
                    <a:pt x="695" y="2384"/>
                    <a:pt x="87" y="936"/>
                    <a:pt x="138" y="46"/>
                  </a:cubicBezTo>
                  <a:cubicBezTo>
                    <a:pt x="139" y="22"/>
                    <a:pt x="121" y="2"/>
                    <a:pt x="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 flipH="1">
              <a:off x="8331869" y="353341"/>
              <a:ext cx="61181" cy="164918"/>
            </a:xfrm>
            <a:custGeom>
              <a:rect b="b" l="l" r="r" t="t"/>
              <a:pathLst>
                <a:path extrusionOk="0" h="1523" w="565">
                  <a:moveTo>
                    <a:pt x="515" y="0"/>
                  </a:moveTo>
                  <a:cubicBezTo>
                    <a:pt x="497" y="0"/>
                    <a:pt x="481" y="12"/>
                    <a:pt x="475" y="30"/>
                  </a:cubicBezTo>
                  <a:lnTo>
                    <a:pt x="9" y="1465"/>
                  </a:lnTo>
                  <a:cubicBezTo>
                    <a:pt x="1" y="1489"/>
                    <a:pt x="14" y="1512"/>
                    <a:pt x="36" y="1520"/>
                  </a:cubicBezTo>
                  <a:cubicBezTo>
                    <a:pt x="40" y="1521"/>
                    <a:pt x="45" y="1523"/>
                    <a:pt x="48" y="1523"/>
                  </a:cubicBezTo>
                  <a:cubicBezTo>
                    <a:pt x="66" y="1523"/>
                    <a:pt x="83" y="1511"/>
                    <a:pt x="89" y="1493"/>
                  </a:cubicBezTo>
                  <a:lnTo>
                    <a:pt x="556" y="56"/>
                  </a:lnTo>
                  <a:cubicBezTo>
                    <a:pt x="564" y="34"/>
                    <a:pt x="551" y="10"/>
                    <a:pt x="529" y="3"/>
                  </a:cubicBezTo>
                  <a:cubicBezTo>
                    <a:pt x="524" y="1"/>
                    <a:pt x="520" y="0"/>
                    <a:pt x="51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 flipH="1">
              <a:off x="8102306" y="242563"/>
              <a:ext cx="356907" cy="9204"/>
            </a:xfrm>
            <a:custGeom>
              <a:rect b="b" l="l" r="r" t="t"/>
              <a:pathLst>
                <a:path extrusionOk="0" h="85" w="3296">
                  <a:moveTo>
                    <a:pt x="44" y="1"/>
                  </a:moveTo>
                  <a:cubicBezTo>
                    <a:pt x="20" y="1"/>
                    <a:pt x="1" y="19"/>
                    <a:pt x="1" y="43"/>
                  </a:cubicBezTo>
                  <a:cubicBezTo>
                    <a:pt x="1" y="65"/>
                    <a:pt x="20" y="85"/>
                    <a:pt x="44" y="85"/>
                  </a:cubicBezTo>
                  <a:lnTo>
                    <a:pt x="3254" y="85"/>
                  </a:lnTo>
                  <a:cubicBezTo>
                    <a:pt x="3276" y="85"/>
                    <a:pt x="3296" y="65"/>
                    <a:pt x="3296" y="43"/>
                  </a:cubicBezTo>
                  <a:cubicBezTo>
                    <a:pt x="3296" y="19"/>
                    <a:pt x="3276" y="1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 flipH="1">
              <a:off x="8197598" y="89120"/>
              <a:ext cx="399897" cy="32377"/>
            </a:xfrm>
            <a:custGeom>
              <a:rect b="b" l="l" r="r" t="t"/>
              <a:pathLst>
                <a:path extrusionOk="0" h="299" w="3693">
                  <a:moveTo>
                    <a:pt x="2017" y="1"/>
                  </a:moveTo>
                  <a:cubicBezTo>
                    <a:pt x="1392" y="1"/>
                    <a:pt x="677" y="50"/>
                    <a:pt x="38" y="215"/>
                  </a:cubicBezTo>
                  <a:cubicBezTo>
                    <a:pt x="14" y="220"/>
                    <a:pt x="1" y="243"/>
                    <a:pt x="7" y="267"/>
                  </a:cubicBezTo>
                  <a:cubicBezTo>
                    <a:pt x="12" y="286"/>
                    <a:pt x="28" y="299"/>
                    <a:pt x="48" y="299"/>
                  </a:cubicBezTo>
                  <a:cubicBezTo>
                    <a:pt x="52" y="299"/>
                    <a:pt x="56" y="299"/>
                    <a:pt x="58" y="296"/>
                  </a:cubicBezTo>
                  <a:cubicBezTo>
                    <a:pt x="687" y="133"/>
                    <a:pt x="1393" y="85"/>
                    <a:pt x="2010" y="85"/>
                  </a:cubicBezTo>
                  <a:cubicBezTo>
                    <a:pt x="2889" y="85"/>
                    <a:pt x="3591" y="183"/>
                    <a:pt x="3640" y="190"/>
                  </a:cubicBezTo>
                  <a:lnTo>
                    <a:pt x="3641" y="190"/>
                  </a:lnTo>
                  <a:cubicBezTo>
                    <a:pt x="3642" y="190"/>
                    <a:pt x="3644" y="190"/>
                    <a:pt x="3645" y="190"/>
                  </a:cubicBezTo>
                  <a:cubicBezTo>
                    <a:pt x="3666" y="190"/>
                    <a:pt x="3685" y="175"/>
                    <a:pt x="3688" y="154"/>
                  </a:cubicBezTo>
                  <a:cubicBezTo>
                    <a:pt x="3693" y="130"/>
                    <a:pt x="3676" y="109"/>
                    <a:pt x="3652" y="106"/>
                  </a:cubicBezTo>
                  <a:cubicBezTo>
                    <a:pt x="3604" y="99"/>
                    <a:pt x="2901" y="1"/>
                    <a:pt x="20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 flipH="1">
              <a:off x="8628902" y="33352"/>
              <a:ext cx="289771" cy="401088"/>
            </a:xfrm>
            <a:custGeom>
              <a:rect b="b" l="l" r="r" t="t"/>
              <a:pathLst>
                <a:path extrusionOk="0" h="3704" w="2676">
                  <a:moveTo>
                    <a:pt x="2242" y="1"/>
                  </a:moveTo>
                  <a:cubicBezTo>
                    <a:pt x="2231" y="1"/>
                    <a:pt x="2220" y="5"/>
                    <a:pt x="2212" y="14"/>
                  </a:cubicBezTo>
                  <a:cubicBezTo>
                    <a:pt x="2211" y="14"/>
                    <a:pt x="2211" y="16"/>
                    <a:pt x="2209" y="17"/>
                  </a:cubicBezTo>
                  <a:cubicBezTo>
                    <a:pt x="2041" y="202"/>
                    <a:pt x="547" y="1864"/>
                    <a:pt x="8" y="3327"/>
                  </a:cubicBezTo>
                  <a:cubicBezTo>
                    <a:pt x="1" y="3349"/>
                    <a:pt x="12" y="3373"/>
                    <a:pt x="33" y="3381"/>
                  </a:cubicBezTo>
                  <a:cubicBezTo>
                    <a:pt x="38" y="3382"/>
                    <a:pt x="44" y="3383"/>
                    <a:pt x="48" y="3383"/>
                  </a:cubicBezTo>
                  <a:cubicBezTo>
                    <a:pt x="66" y="3383"/>
                    <a:pt x="82" y="3372"/>
                    <a:pt x="88" y="3355"/>
                  </a:cubicBezTo>
                  <a:cubicBezTo>
                    <a:pt x="599" y="1966"/>
                    <a:pt x="1985" y="391"/>
                    <a:pt x="2245" y="103"/>
                  </a:cubicBezTo>
                  <a:lnTo>
                    <a:pt x="2573" y="413"/>
                  </a:lnTo>
                  <a:cubicBezTo>
                    <a:pt x="2429" y="653"/>
                    <a:pt x="1447" y="2315"/>
                    <a:pt x="938" y="3646"/>
                  </a:cubicBezTo>
                  <a:cubicBezTo>
                    <a:pt x="930" y="3667"/>
                    <a:pt x="942" y="3693"/>
                    <a:pt x="963" y="3701"/>
                  </a:cubicBezTo>
                  <a:cubicBezTo>
                    <a:pt x="968" y="3702"/>
                    <a:pt x="973" y="3703"/>
                    <a:pt x="979" y="3703"/>
                  </a:cubicBezTo>
                  <a:cubicBezTo>
                    <a:pt x="997" y="3703"/>
                    <a:pt x="1013" y="3693"/>
                    <a:pt x="1021" y="3677"/>
                  </a:cubicBezTo>
                  <a:cubicBezTo>
                    <a:pt x="1564" y="2253"/>
                    <a:pt x="2654" y="445"/>
                    <a:pt x="2665" y="428"/>
                  </a:cubicBezTo>
                  <a:cubicBezTo>
                    <a:pt x="2675" y="412"/>
                    <a:pt x="2671" y="389"/>
                    <a:pt x="2658" y="376"/>
                  </a:cubicBezTo>
                  <a:lnTo>
                    <a:pt x="2275" y="16"/>
                  </a:lnTo>
                  <a:lnTo>
                    <a:pt x="2272" y="11"/>
                  </a:lnTo>
                  <a:cubicBezTo>
                    <a:pt x="2264" y="4"/>
                    <a:pt x="2253" y="1"/>
                    <a:pt x="22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 flipH="1">
              <a:off x="8926039" y="433"/>
              <a:ext cx="184301" cy="251329"/>
            </a:xfrm>
            <a:custGeom>
              <a:rect b="b" l="l" r="r" t="t"/>
              <a:pathLst>
                <a:path extrusionOk="0" h="2321" w="1702">
                  <a:moveTo>
                    <a:pt x="1653" y="0"/>
                  </a:moveTo>
                  <a:cubicBezTo>
                    <a:pt x="1643" y="0"/>
                    <a:pt x="1634" y="3"/>
                    <a:pt x="1627" y="9"/>
                  </a:cubicBezTo>
                  <a:cubicBezTo>
                    <a:pt x="1172" y="382"/>
                    <a:pt x="1" y="2202"/>
                    <a:pt x="85" y="2305"/>
                  </a:cubicBezTo>
                  <a:cubicBezTo>
                    <a:pt x="94" y="2316"/>
                    <a:pt x="106" y="2321"/>
                    <a:pt x="119" y="2321"/>
                  </a:cubicBezTo>
                  <a:cubicBezTo>
                    <a:pt x="129" y="2321"/>
                    <a:pt x="138" y="2318"/>
                    <a:pt x="145" y="2312"/>
                  </a:cubicBezTo>
                  <a:cubicBezTo>
                    <a:pt x="155" y="2302"/>
                    <a:pt x="160" y="2291"/>
                    <a:pt x="160" y="2280"/>
                  </a:cubicBezTo>
                  <a:cubicBezTo>
                    <a:pt x="203" y="2148"/>
                    <a:pt x="1148" y="511"/>
                    <a:pt x="1679" y="75"/>
                  </a:cubicBezTo>
                  <a:cubicBezTo>
                    <a:pt x="1699" y="60"/>
                    <a:pt x="1702" y="34"/>
                    <a:pt x="1686" y="16"/>
                  </a:cubicBezTo>
                  <a:cubicBezTo>
                    <a:pt x="1678" y="6"/>
                    <a:pt x="1665" y="0"/>
                    <a:pt x="16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 flipH="1">
              <a:off x="7768906" y="219931"/>
              <a:ext cx="1393087" cy="365678"/>
            </a:xfrm>
            <a:custGeom>
              <a:rect b="b" l="l" r="r" t="t"/>
              <a:pathLst>
                <a:path extrusionOk="0" h="3377" w="12865">
                  <a:moveTo>
                    <a:pt x="3813" y="1"/>
                  </a:moveTo>
                  <a:cubicBezTo>
                    <a:pt x="3559" y="1"/>
                    <a:pt x="3314" y="7"/>
                    <a:pt x="3081" y="21"/>
                  </a:cubicBezTo>
                  <a:cubicBezTo>
                    <a:pt x="1874" y="94"/>
                    <a:pt x="841" y="340"/>
                    <a:pt x="1" y="633"/>
                  </a:cubicBezTo>
                  <a:lnTo>
                    <a:pt x="1" y="3376"/>
                  </a:lnTo>
                  <a:lnTo>
                    <a:pt x="1157" y="3176"/>
                  </a:lnTo>
                  <a:lnTo>
                    <a:pt x="1673" y="1157"/>
                  </a:lnTo>
                  <a:lnTo>
                    <a:pt x="1673" y="3193"/>
                  </a:lnTo>
                  <a:lnTo>
                    <a:pt x="4721" y="3059"/>
                  </a:lnTo>
                  <a:cubicBezTo>
                    <a:pt x="4721" y="3059"/>
                    <a:pt x="4172" y="1072"/>
                    <a:pt x="4189" y="1072"/>
                  </a:cubicBezTo>
                  <a:cubicBezTo>
                    <a:pt x="4190" y="1072"/>
                    <a:pt x="4190" y="1072"/>
                    <a:pt x="4190" y="1072"/>
                  </a:cubicBezTo>
                  <a:cubicBezTo>
                    <a:pt x="4221" y="1123"/>
                    <a:pt x="5878" y="3059"/>
                    <a:pt x="5878" y="3059"/>
                  </a:cubicBezTo>
                  <a:lnTo>
                    <a:pt x="7081" y="3126"/>
                  </a:lnTo>
                  <a:lnTo>
                    <a:pt x="7503" y="1841"/>
                  </a:lnTo>
                  <a:lnTo>
                    <a:pt x="7503" y="3176"/>
                  </a:lnTo>
                  <a:lnTo>
                    <a:pt x="7972" y="3159"/>
                  </a:lnTo>
                  <a:cubicBezTo>
                    <a:pt x="7972" y="3159"/>
                    <a:pt x="8761" y="1524"/>
                    <a:pt x="8831" y="1524"/>
                  </a:cubicBezTo>
                  <a:cubicBezTo>
                    <a:pt x="8832" y="1524"/>
                    <a:pt x="8832" y="1524"/>
                    <a:pt x="8832" y="1524"/>
                  </a:cubicBezTo>
                  <a:cubicBezTo>
                    <a:pt x="8895" y="1540"/>
                    <a:pt x="8942" y="3059"/>
                    <a:pt x="8942" y="3059"/>
                  </a:cubicBezTo>
                  <a:cubicBezTo>
                    <a:pt x="8942" y="3059"/>
                    <a:pt x="12036" y="2275"/>
                    <a:pt x="12865" y="1357"/>
                  </a:cubicBezTo>
                  <a:cubicBezTo>
                    <a:pt x="12865" y="1357"/>
                    <a:pt x="7454" y="1"/>
                    <a:pt x="38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 flipH="1">
              <a:off x="8330472" y="332550"/>
              <a:ext cx="831521" cy="470173"/>
            </a:xfrm>
            <a:custGeom>
              <a:rect b="b" l="l" r="r" t="t"/>
              <a:pathLst>
                <a:path extrusionOk="0" h="4342" w="7679">
                  <a:moveTo>
                    <a:pt x="1" y="1"/>
                  </a:moveTo>
                  <a:lnTo>
                    <a:pt x="1" y="3424"/>
                  </a:lnTo>
                  <a:cubicBezTo>
                    <a:pt x="54" y="3420"/>
                    <a:pt x="108" y="3419"/>
                    <a:pt x="162" y="3419"/>
                  </a:cubicBezTo>
                  <a:cubicBezTo>
                    <a:pt x="1307" y="3419"/>
                    <a:pt x="2412" y="4230"/>
                    <a:pt x="3974" y="4325"/>
                  </a:cubicBezTo>
                  <a:cubicBezTo>
                    <a:pt x="4157" y="4336"/>
                    <a:pt x="4345" y="4341"/>
                    <a:pt x="4535" y="4341"/>
                  </a:cubicBezTo>
                  <a:cubicBezTo>
                    <a:pt x="6046" y="4341"/>
                    <a:pt x="7679" y="4025"/>
                    <a:pt x="7679" y="4025"/>
                  </a:cubicBezTo>
                  <a:cubicBezTo>
                    <a:pt x="6043" y="282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 flipH="1">
              <a:off x="9094747" y="357456"/>
              <a:ext cx="20358" cy="352035"/>
            </a:xfrm>
            <a:custGeom>
              <a:rect b="b" l="l" r="r" t="t"/>
              <a:pathLst>
                <a:path extrusionOk="0" h="3251" w="188">
                  <a:moveTo>
                    <a:pt x="144" y="1"/>
                  </a:moveTo>
                  <a:cubicBezTo>
                    <a:pt x="122" y="1"/>
                    <a:pt x="102" y="19"/>
                    <a:pt x="101" y="42"/>
                  </a:cubicBezTo>
                  <a:lnTo>
                    <a:pt x="3" y="3207"/>
                  </a:lnTo>
                  <a:cubicBezTo>
                    <a:pt x="0" y="3230"/>
                    <a:pt x="20" y="3250"/>
                    <a:pt x="44" y="3251"/>
                  </a:cubicBezTo>
                  <a:lnTo>
                    <a:pt x="45" y="3251"/>
                  </a:lnTo>
                  <a:cubicBezTo>
                    <a:pt x="67" y="3251"/>
                    <a:pt x="87" y="3233"/>
                    <a:pt x="87" y="3210"/>
                  </a:cubicBezTo>
                  <a:lnTo>
                    <a:pt x="186" y="44"/>
                  </a:lnTo>
                  <a:cubicBezTo>
                    <a:pt x="188" y="21"/>
                    <a:pt x="168" y="2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 flipH="1">
              <a:off x="8911310" y="436831"/>
              <a:ext cx="28479" cy="329295"/>
            </a:xfrm>
            <a:custGeom>
              <a:rect b="b" l="l" r="r" t="t"/>
              <a:pathLst>
                <a:path extrusionOk="0" h="3041" w="263">
                  <a:moveTo>
                    <a:pt x="45" y="1"/>
                  </a:moveTo>
                  <a:cubicBezTo>
                    <a:pt x="44" y="1"/>
                    <a:pt x="43" y="1"/>
                    <a:pt x="41" y="1"/>
                  </a:cubicBezTo>
                  <a:cubicBezTo>
                    <a:pt x="19" y="2"/>
                    <a:pt x="0" y="23"/>
                    <a:pt x="1" y="45"/>
                  </a:cubicBezTo>
                  <a:lnTo>
                    <a:pt x="176" y="3000"/>
                  </a:lnTo>
                  <a:cubicBezTo>
                    <a:pt x="178" y="3022"/>
                    <a:pt x="197" y="3040"/>
                    <a:pt x="219" y="3040"/>
                  </a:cubicBezTo>
                  <a:lnTo>
                    <a:pt x="221" y="3040"/>
                  </a:lnTo>
                  <a:cubicBezTo>
                    <a:pt x="245" y="3038"/>
                    <a:pt x="262" y="3017"/>
                    <a:pt x="261" y="2995"/>
                  </a:cubicBezTo>
                  <a:lnTo>
                    <a:pt x="87" y="40"/>
                  </a:lnTo>
                  <a:cubicBezTo>
                    <a:pt x="86" y="19"/>
                    <a:pt x="67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1"/>
            <p:cNvSpPr/>
            <p:nvPr/>
          </p:nvSpPr>
          <p:spPr>
            <a:xfrm flipH="1">
              <a:off x="8704808" y="506567"/>
              <a:ext cx="94100" cy="300166"/>
            </a:xfrm>
            <a:custGeom>
              <a:rect b="b" l="l" r="r" t="t"/>
              <a:pathLst>
                <a:path extrusionOk="0" h="2772" w="869">
                  <a:moveTo>
                    <a:pt x="48" y="0"/>
                  </a:moveTo>
                  <a:cubicBezTo>
                    <a:pt x="44" y="0"/>
                    <a:pt x="40" y="1"/>
                    <a:pt x="36" y="2"/>
                  </a:cubicBezTo>
                  <a:cubicBezTo>
                    <a:pt x="13" y="8"/>
                    <a:pt x="0" y="32"/>
                    <a:pt x="6" y="54"/>
                  </a:cubicBezTo>
                  <a:lnTo>
                    <a:pt x="780" y="2741"/>
                  </a:lnTo>
                  <a:cubicBezTo>
                    <a:pt x="785" y="2759"/>
                    <a:pt x="802" y="2771"/>
                    <a:pt x="821" y="2771"/>
                  </a:cubicBezTo>
                  <a:cubicBezTo>
                    <a:pt x="824" y="2771"/>
                    <a:pt x="828" y="2769"/>
                    <a:pt x="832" y="2769"/>
                  </a:cubicBezTo>
                  <a:cubicBezTo>
                    <a:pt x="855" y="2763"/>
                    <a:pt x="868" y="2740"/>
                    <a:pt x="861" y="2717"/>
                  </a:cubicBezTo>
                  <a:lnTo>
                    <a:pt x="89" y="32"/>
                  </a:lnTo>
                  <a:cubicBezTo>
                    <a:pt x="83" y="12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1"/>
            <p:cNvSpPr/>
            <p:nvPr/>
          </p:nvSpPr>
          <p:spPr>
            <a:xfrm flipH="1">
              <a:off x="8524188" y="536888"/>
              <a:ext cx="214837" cy="263349"/>
            </a:xfrm>
            <a:custGeom>
              <a:rect b="b" l="l" r="r" t="t"/>
              <a:pathLst>
                <a:path extrusionOk="0" h="2432" w="1984">
                  <a:moveTo>
                    <a:pt x="47" y="1"/>
                  </a:moveTo>
                  <a:cubicBezTo>
                    <a:pt x="38" y="1"/>
                    <a:pt x="28" y="4"/>
                    <a:pt x="21" y="10"/>
                  </a:cubicBezTo>
                  <a:cubicBezTo>
                    <a:pt x="2" y="24"/>
                    <a:pt x="0" y="51"/>
                    <a:pt x="14" y="69"/>
                  </a:cubicBezTo>
                  <a:lnTo>
                    <a:pt x="1904" y="2416"/>
                  </a:lnTo>
                  <a:cubicBezTo>
                    <a:pt x="1912" y="2427"/>
                    <a:pt x="1925" y="2432"/>
                    <a:pt x="1937" y="2432"/>
                  </a:cubicBezTo>
                  <a:cubicBezTo>
                    <a:pt x="1946" y="2432"/>
                    <a:pt x="1955" y="2429"/>
                    <a:pt x="1963" y="2423"/>
                  </a:cubicBezTo>
                  <a:cubicBezTo>
                    <a:pt x="1981" y="2408"/>
                    <a:pt x="1983" y="2381"/>
                    <a:pt x="1969" y="2364"/>
                  </a:cubicBezTo>
                  <a:lnTo>
                    <a:pt x="80" y="16"/>
                  </a:lnTo>
                  <a:cubicBezTo>
                    <a:pt x="71" y="6"/>
                    <a:pt x="59" y="1"/>
                    <a:pt x="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" name="Google Shape;518;p21"/>
          <p:cNvGrpSpPr/>
          <p:nvPr/>
        </p:nvGrpSpPr>
        <p:grpSpPr>
          <a:xfrm>
            <a:off x="0" y="3829733"/>
            <a:ext cx="494516" cy="1175909"/>
            <a:chOff x="0" y="3829733"/>
            <a:chExt cx="494516" cy="1175909"/>
          </a:xfrm>
        </p:grpSpPr>
        <p:sp>
          <p:nvSpPr>
            <p:cNvPr id="519" name="Google Shape;519;p21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2" name="Google Shape;522;p21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1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_1"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6" name="Google Shape;526;p22"/>
          <p:cNvSpPr/>
          <p:nvPr/>
        </p:nvSpPr>
        <p:spPr>
          <a:xfrm flipH="1">
            <a:off x="6301012" y="2847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2"/>
          <p:cNvSpPr/>
          <p:nvPr/>
        </p:nvSpPr>
        <p:spPr>
          <a:xfrm flipH="1">
            <a:off x="1366855" y="292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8" name="Google Shape;528;p22"/>
          <p:cNvGrpSpPr/>
          <p:nvPr/>
        </p:nvGrpSpPr>
        <p:grpSpPr>
          <a:xfrm>
            <a:off x="8379731" y="579903"/>
            <a:ext cx="645152" cy="907733"/>
            <a:chOff x="7599406" y="1003391"/>
            <a:chExt cx="645152" cy="907733"/>
          </a:xfrm>
        </p:grpSpPr>
        <p:grpSp>
          <p:nvGrpSpPr>
            <p:cNvPr id="529" name="Google Shape;529;p22"/>
            <p:cNvGrpSpPr/>
            <p:nvPr/>
          </p:nvGrpSpPr>
          <p:grpSpPr>
            <a:xfrm>
              <a:off x="7879938" y="1268061"/>
              <a:ext cx="364619" cy="378226"/>
              <a:chOff x="1681500" y="3051776"/>
              <a:chExt cx="397926" cy="412775"/>
            </a:xfrm>
          </p:grpSpPr>
          <p:sp>
            <p:nvSpPr>
              <p:cNvPr id="530" name="Google Shape;530;p22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22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22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22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4" name="Google Shape;534;p22"/>
            <p:cNvGrpSpPr/>
            <p:nvPr/>
          </p:nvGrpSpPr>
          <p:grpSpPr>
            <a:xfrm flipH="1">
              <a:off x="7599406" y="1003391"/>
              <a:ext cx="280538" cy="291006"/>
              <a:chOff x="1681500" y="3051776"/>
              <a:chExt cx="397926" cy="412775"/>
            </a:xfrm>
          </p:grpSpPr>
          <p:sp>
            <p:nvSpPr>
              <p:cNvPr id="535" name="Google Shape;535;p22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22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22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22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9" name="Google Shape;539;p22"/>
            <p:cNvGrpSpPr/>
            <p:nvPr/>
          </p:nvGrpSpPr>
          <p:grpSpPr>
            <a:xfrm flipH="1">
              <a:off x="7797415" y="1694747"/>
              <a:ext cx="208593" cy="216377"/>
              <a:chOff x="1681500" y="3051776"/>
              <a:chExt cx="397926" cy="412775"/>
            </a:xfrm>
          </p:grpSpPr>
          <p:sp>
            <p:nvSpPr>
              <p:cNvPr id="540" name="Google Shape;540;p22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22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22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22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_1_1_1_1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23"/>
          <p:cNvSpPr/>
          <p:nvPr/>
        </p:nvSpPr>
        <p:spPr>
          <a:xfrm flipH="1">
            <a:off x="1495987" y="1846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3"/>
          <p:cNvSpPr/>
          <p:nvPr/>
        </p:nvSpPr>
        <p:spPr>
          <a:xfrm>
            <a:off x="5463158" y="243904"/>
            <a:ext cx="1805452" cy="181356"/>
          </a:xfrm>
          <a:custGeom>
            <a:rect b="b" l="l" r="r" t="t"/>
            <a:pathLst>
              <a:path extrusionOk="0" h="1767" w="17591">
                <a:moveTo>
                  <a:pt x="8255" y="0"/>
                </a:moveTo>
                <a:cubicBezTo>
                  <a:pt x="7670" y="0"/>
                  <a:pt x="6945" y="149"/>
                  <a:pt x="5992" y="584"/>
                </a:cubicBezTo>
                <a:cubicBezTo>
                  <a:pt x="5230" y="932"/>
                  <a:pt x="4631" y="1050"/>
                  <a:pt x="4135" y="1050"/>
                </a:cubicBezTo>
                <a:cubicBezTo>
                  <a:pt x="3109" y="1050"/>
                  <a:pt x="2522" y="548"/>
                  <a:pt x="1845" y="548"/>
                </a:cubicBezTo>
                <a:cubicBezTo>
                  <a:pt x="1356" y="548"/>
                  <a:pt x="819" y="810"/>
                  <a:pt x="37" y="1711"/>
                </a:cubicBezTo>
                <a:cubicBezTo>
                  <a:pt x="1" y="1753"/>
                  <a:pt x="1939" y="1766"/>
                  <a:pt x="4540" y="1766"/>
                </a:cubicBezTo>
                <a:cubicBezTo>
                  <a:pt x="9741" y="1766"/>
                  <a:pt x="17590" y="1711"/>
                  <a:pt x="17590" y="1711"/>
                </a:cubicBezTo>
                <a:cubicBezTo>
                  <a:pt x="17590" y="1711"/>
                  <a:pt x="15728" y="285"/>
                  <a:pt x="13397" y="285"/>
                </a:cubicBezTo>
                <a:cubicBezTo>
                  <a:pt x="12802" y="285"/>
                  <a:pt x="12176" y="378"/>
                  <a:pt x="11543" y="611"/>
                </a:cubicBezTo>
                <a:cubicBezTo>
                  <a:pt x="11340" y="686"/>
                  <a:pt x="11155" y="717"/>
                  <a:pt x="10981" y="717"/>
                </a:cubicBezTo>
                <a:cubicBezTo>
                  <a:pt x="10141" y="717"/>
                  <a:pt x="9536" y="0"/>
                  <a:pt x="825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8" name="Google Shape;548;p23"/>
          <p:cNvGrpSpPr/>
          <p:nvPr/>
        </p:nvGrpSpPr>
        <p:grpSpPr>
          <a:xfrm flipH="1">
            <a:off x="8649475" y="402408"/>
            <a:ext cx="494516" cy="1175909"/>
            <a:chOff x="0" y="3829733"/>
            <a:chExt cx="494516" cy="1175909"/>
          </a:xfrm>
        </p:grpSpPr>
        <p:sp>
          <p:nvSpPr>
            <p:cNvPr id="549" name="Google Shape;549;p23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23"/>
          <p:cNvGrpSpPr/>
          <p:nvPr/>
        </p:nvGrpSpPr>
        <p:grpSpPr>
          <a:xfrm flipH="1">
            <a:off x="-58216" y="4334379"/>
            <a:ext cx="1353422" cy="813137"/>
            <a:chOff x="7596350" y="4213028"/>
            <a:chExt cx="1547653" cy="929831"/>
          </a:xfrm>
        </p:grpSpPr>
        <p:sp>
          <p:nvSpPr>
            <p:cNvPr id="553" name="Google Shape;553;p23"/>
            <p:cNvSpPr/>
            <p:nvPr/>
          </p:nvSpPr>
          <p:spPr>
            <a:xfrm flipH="1">
              <a:off x="7596350" y="4630503"/>
              <a:ext cx="1482263" cy="509588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 flipH="1">
              <a:off x="8594346" y="4781060"/>
              <a:ext cx="161910" cy="214300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 flipH="1">
              <a:off x="8716941" y="4870406"/>
              <a:ext cx="64858" cy="81223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 flipH="1">
              <a:off x="8608529" y="4798717"/>
              <a:ext cx="111118" cy="85167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 flipH="1">
              <a:off x="8654434" y="4939916"/>
              <a:ext cx="21070" cy="58740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 flipH="1">
              <a:off x="8708235" y="4814315"/>
              <a:ext cx="222060" cy="198938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 flipH="1">
              <a:off x="8703467" y="4978056"/>
              <a:ext cx="226709" cy="57621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 flipH="1">
              <a:off x="8801873" y="4835268"/>
              <a:ext cx="128480" cy="5591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 flipH="1">
              <a:off x="8859492" y="4943153"/>
              <a:ext cx="70861" cy="70040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3"/>
            <p:cNvSpPr/>
            <p:nvPr/>
          </p:nvSpPr>
          <p:spPr>
            <a:xfrm flipH="1">
              <a:off x="8708230" y="4943094"/>
              <a:ext cx="64858" cy="49617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3"/>
            <p:cNvSpPr/>
            <p:nvPr/>
          </p:nvSpPr>
          <p:spPr>
            <a:xfrm flipH="1">
              <a:off x="8751313" y="4932853"/>
              <a:ext cx="55618" cy="3931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 flipH="1">
              <a:off x="8788872" y="4215736"/>
              <a:ext cx="355131" cy="924357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 flipH="1">
              <a:off x="8540793" y="4447045"/>
              <a:ext cx="428406" cy="693047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 flipH="1">
              <a:off x="8861908" y="4213028"/>
              <a:ext cx="173034" cy="92983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 flipH="1">
              <a:off x="8652438" y="4452577"/>
              <a:ext cx="183981" cy="690281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3"/>
            <p:cNvSpPr/>
            <p:nvPr/>
          </p:nvSpPr>
          <p:spPr>
            <a:xfrm flipH="1">
              <a:off x="8266579" y="4677824"/>
              <a:ext cx="368197" cy="462267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3"/>
            <p:cNvSpPr/>
            <p:nvPr/>
          </p:nvSpPr>
          <p:spPr>
            <a:xfrm flipH="1">
              <a:off x="7799086" y="4618320"/>
              <a:ext cx="553590" cy="521713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 flipH="1">
              <a:off x="8384225" y="4675058"/>
              <a:ext cx="70744" cy="46779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 flipH="1">
              <a:off x="8002014" y="4617731"/>
              <a:ext cx="186629" cy="525127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 flipH="1">
              <a:off x="8712121" y="4651868"/>
              <a:ext cx="306576" cy="488223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 flipH="1">
              <a:off x="8547793" y="4845744"/>
              <a:ext cx="278678" cy="293875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 flipH="1">
              <a:off x="8257097" y="4878469"/>
              <a:ext cx="165206" cy="261622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 flipH="1">
              <a:off x="8047864" y="4761696"/>
              <a:ext cx="242365" cy="378336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 flipH="1">
              <a:off x="8646731" y="4406786"/>
              <a:ext cx="283917" cy="242669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 flipH="1">
              <a:off x="8413247" y="4567879"/>
              <a:ext cx="296158" cy="24578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 flipH="1">
              <a:off x="8662034" y="4454932"/>
              <a:ext cx="271734" cy="8410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 flipH="1">
              <a:off x="8410127" y="4615141"/>
              <a:ext cx="272734" cy="96821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 flipH="1">
              <a:off x="8713410" y="4645276"/>
              <a:ext cx="61739" cy="497169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 flipH="1">
              <a:off x="8582632" y="4805486"/>
              <a:ext cx="103467" cy="336959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_1_1_1_1_1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84" name="Google Shape;584;p24"/>
          <p:cNvGrpSpPr/>
          <p:nvPr/>
        </p:nvGrpSpPr>
        <p:grpSpPr>
          <a:xfrm flipH="1">
            <a:off x="8256157" y="112993"/>
            <a:ext cx="901102" cy="844027"/>
            <a:chOff x="4383432" y="4335331"/>
            <a:chExt cx="901102" cy="844027"/>
          </a:xfrm>
        </p:grpSpPr>
        <p:sp>
          <p:nvSpPr>
            <p:cNvPr id="585" name="Google Shape;585;p24"/>
            <p:cNvSpPr/>
            <p:nvPr/>
          </p:nvSpPr>
          <p:spPr>
            <a:xfrm>
              <a:off x="4384040" y="4335331"/>
              <a:ext cx="900494" cy="843572"/>
            </a:xfrm>
            <a:custGeom>
              <a:rect b="b" l="l" r="r" t="t"/>
              <a:pathLst>
                <a:path extrusionOk="0" h="11100" w="11849">
                  <a:moveTo>
                    <a:pt x="13" y="0"/>
                  </a:moveTo>
                  <a:cubicBezTo>
                    <a:pt x="5" y="0"/>
                    <a:pt x="0" y="0"/>
                    <a:pt x="0" y="0"/>
                  </a:cubicBezTo>
                  <a:lnTo>
                    <a:pt x="0" y="6338"/>
                  </a:lnTo>
                  <a:cubicBezTo>
                    <a:pt x="988" y="7983"/>
                    <a:pt x="3470" y="6175"/>
                    <a:pt x="4252" y="8272"/>
                  </a:cubicBezTo>
                  <a:cubicBezTo>
                    <a:pt x="5223" y="10873"/>
                    <a:pt x="8131" y="11100"/>
                    <a:pt x="8131" y="11100"/>
                  </a:cubicBezTo>
                  <a:lnTo>
                    <a:pt x="11442" y="11100"/>
                  </a:lnTo>
                  <a:cubicBezTo>
                    <a:pt x="11849" y="5785"/>
                    <a:pt x="5717" y="5554"/>
                    <a:pt x="4326" y="3559"/>
                  </a:cubicBezTo>
                  <a:cubicBezTo>
                    <a:pt x="1905" y="86"/>
                    <a:pt x="179" y="0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4383432" y="4481244"/>
              <a:ext cx="809449" cy="698113"/>
            </a:xfrm>
            <a:custGeom>
              <a:rect b="b" l="l" r="r" t="t"/>
              <a:pathLst>
                <a:path extrusionOk="0" h="9186" w="10651">
                  <a:moveTo>
                    <a:pt x="13" y="0"/>
                  </a:moveTo>
                  <a:lnTo>
                    <a:pt x="0" y="67"/>
                  </a:lnTo>
                  <a:cubicBezTo>
                    <a:pt x="1054" y="266"/>
                    <a:pt x="1925" y="1165"/>
                    <a:pt x="2931" y="2206"/>
                  </a:cubicBezTo>
                  <a:cubicBezTo>
                    <a:pt x="4033" y="3345"/>
                    <a:pt x="5283" y="4636"/>
                    <a:pt x="7119" y="5391"/>
                  </a:cubicBezTo>
                  <a:cubicBezTo>
                    <a:pt x="10570" y="6809"/>
                    <a:pt x="10165" y="9149"/>
                    <a:pt x="10162" y="9172"/>
                  </a:cubicBezTo>
                  <a:lnTo>
                    <a:pt x="10229" y="9185"/>
                  </a:lnTo>
                  <a:cubicBezTo>
                    <a:pt x="10234" y="9161"/>
                    <a:pt x="10650" y="6769"/>
                    <a:pt x="7144" y="5330"/>
                  </a:cubicBezTo>
                  <a:cubicBezTo>
                    <a:pt x="5321" y="4582"/>
                    <a:pt x="4078" y="3294"/>
                    <a:pt x="2980" y="2160"/>
                  </a:cubicBezTo>
                  <a:cubicBezTo>
                    <a:pt x="1966" y="1109"/>
                    <a:pt x="1089" y="203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4434729" y="4614086"/>
              <a:ext cx="146067" cy="191438"/>
            </a:xfrm>
            <a:custGeom>
              <a:rect b="b" l="l" r="r" t="t"/>
              <a:pathLst>
                <a:path extrusionOk="0" h="2519" w="1922">
                  <a:moveTo>
                    <a:pt x="310" y="69"/>
                  </a:moveTo>
                  <a:cubicBezTo>
                    <a:pt x="347" y="69"/>
                    <a:pt x="394" y="81"/>
                    <a:pt x="452" y="106"/>
                  </a:cubicBezTo>
                  <a:cubicBezTo>
                    <a:pt x="1010" y="351"/>
                    <a:pt x="1854" y="1653"/>
                    <a:pt x="1821" y="2218"/>
                  </a:cubicBezTo>
                  <a:cubicBezTo>
                    <a:pt x="1815" y="2341"/>
                    <a:pt x="1765" y="2414"/>
                    <a:pt x="1673" y="2443"/>
                  </a:cubicBezTo>
                  <a:cubicBezTo>
                    <a:pt x="1658" y="2448"/>
                    <a:pt x="1643" y="2450"/>
                    <a:pt x="1626" y="2450"/>
                  </a:cubicBezTo>
                  <a:cubicBezTo>
                    <a:pt x="1438" y="2450"/>
                    <a:pt x="1135" y="2166"/>
                    <a:pt x="818" y="1684"/>
                  </a:cubicBezTo>
                  <a:cubicBezTo>
                    <a:pt x="377" y="1016"/>
                    <a:pt x="98" y="260"/>
                    <a:pt x="233" y="99"/>
                  </a:cubicBezTo>
                  <a:cubicBezTo>
                    <a:pt x="250" y="79"/>
                    <a:pt x="277" y="69"/>
                    <a:pt x="310" y="69"/>
                  </a:cubicBezTo>
                  <a:close/>
                  <a:moveTo>
                    <a:pt x="307" y="0"/>
                  </a:moveTo>
                  <a:cubicBezTo>
                    <a:pt x="253" y="0"/>
                    <a:pt x="211" y="19"/>
                    <a:pt x="181" y="55"/>
                  </a:cubicBezTo>
                  <a:cubicBezTo>
                    <a:pt x="1" y="269"/>
                    <a:pt x="341" y="1088"/>
                    <a:pt x="760" y="1723"/>
                  </a:cubicBezTo>
                  <a:cubicBezTo>
                    <a:pt x="925" y="1972"/>
                    <a:pt x="1319" y="2518"/>
                    <a:pt x="1624" y="2518"/>
                  </a:cubicBezTo>
                  <a:cubicBezTo>
                    <a:pt x="1647" y="2518"/>
                    <a:pt x="1671" y="2515"/>
                    <a:pt x="1691" y="2509"/>
                  </a:cubicBezTo>
                  <a:cubicBezTo>
                    <a:pt x="1775" y="2483"/>
                    <a:pt x="1877" y="2413"/>
                    <a:pt x="1888" y="2223"/>
                  </a:cubicBezTo>
                  <a:cubicBezTo>
                    <a:pt x="1922" y="1641"/>
                    <a:pt x="1052" y="297"/>
                    <a:pt x="477" y="44"/>
                  </a:cubicBezTo>
                  <a:cubicBezTo>
                    <a:pt x="412" y="15"/>
                    <a:pt x="355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4"/>
            <p:cNvSpPr/>
            <p:nvPr/>
          </p:nvSpPr>
          <p:spPr>
            <a:xfrm>
              <a:off x="4938587" y="4798682"/>
              <a:ext cx="194478" cy="138999"/>
            </a:xfrm>
            <a:custGeom>
              <a:rect b="b" l="l" r="r" t="t"/>
              <a:pathLst>
                <a:path extrusionOk="0" h="1829" w="2559">
                  <a:moveTo>
                    <a:pt x="127" y="70"/>
                  </a:moveTo>
                  <a:cubicBezTo>
                    <a:pt x="301" y="70"/>
                    <a:pt x="1397" y="620"/>
                    <a:pt x="2071" y="1156"/>
                  </a:cubicBezTo>
                  <a:cubicBezTo>
                    <a:pt x="2456" y="1460"/>
                    <a:pt x="2494" y="1600"/>
                    <a:pt x="2483" y="1657"/>
                  </a:cubicBezTo>
                  <a:cubicBezTo>
                    <a:pt x="2476" y="1693"/>
                    <a:pt x="2445" y="1718"/>
                    <a:pt x="2386" y="1737"/>
                  </a:cubicBezTo>
                  <a:cubicBezTo>
                    <a:pt x="2331" y="1753"/>
                    <a:pt x="2272" y="1761"/>
                    <a:pt x="2208" y="1761"/>
                  </a:cubicBezTo>
                  <a:cubicBezTo>
                    <a:pt x="1771" y="1761"/>
                    <a:pt x="1141" y="1391"/>
                    <a:pt x="687" y="974"/>
                  </a:cubicBezTo>
                  <a:cubicBezTo>
                    <a:pt x="297" y="616"/>
                    <a:pt x="78" y="271"/>
                    <a:pt x="116" y="71"/>
                  </a:cubicBezTo>
                  <a:cubicBezTo>
                    <a:pt x="119" y="70"/>
                    <a:pt x="123" y="70"/>
                    <a:pt x="127" y="70"/>
                  </a:cubicBezTo>
                  <a:close/>
                  <a:moveTo>
                    <a:pt x="127" y="1"/>
                  </a:moveTo>
                  <a:cubicBezTo>
                    <a:pt x="74" y="1"/>
                    <a:pt x="54" y="29"/>
                    <a:pt x="50" y="47"/>
                  </a:cubicBezTo>
                  <a:cubicBezTo>
                    <a:pt x="1" y="273"/>
                    <a:pt x="221" y="638"/>
                    <a:pt x="641" y="1023"/>
                  </a:cubicBezTo>
                  <a:cubicBezTo>
                    <a:pt x="1090" y="1436"/>
                    <a:pt x="1734" y="1828"/>
                    <a:pt x="2205" y="1828"/>
                  </a:cubicBezTo>
                  <a:cubicBezTo>
                    <a:pt x="2277" y="1828"/>
                    <a:pt x="2344" y="1820"/>
                    <a:pt x="2405" y="1799"/>
                  </a:cubicBezTo>
                  <a:cubicBezTo>
                    <a:pt x="2540" y="1758"/>
                    <a:pt x="2559" y="1677"/>
                    <a:pt x="2550" y="1615"/>
                  </a:cubicBezTo>
                  <a:cubicBezTo>
                    <a:pt x="2492" y="1159"/>
                    <a:pt x="476" y="16"/>
                    <a:pt x="129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4"/>
            <p:cNvSpPr/>
            <p:nvPr/>
          </p:nvSpPr>
          <p:spPr>
            <a:xfrm>
              <a:off x="4684226" y="4726257"/>
              <a:ext cx="5320" cy="197214"/>
            </a:xfrm>
            <a:custGeom>
              <a:rect b="b" l="l" r="r" t="t"/>
              <a:pathLst>
                <a:path extrusionOk="0" h="2595" w="70">
                  <a:moveTo>
                    <a:pt x="0" y="0"/>
                  </a:moveTo>
                  <a:lnTo>
                    <a:pt x="0" y="2594"/>
                  </a:lnTo>
                  <a:lnTo>
                    <a:pt x="69" y="259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4"/>
            <p:cNvSpPr/>
            <p:nvPr/>
          </p:nvSpPr>
          <p:spPr>
            <a:xfrm>
              <a:off x="4717969" y="4756808"/>
              <a:ext cx="34655" cy="282331"/>
            </a:xfrm>
            <a:custGeom>
              <a:rect b="b" l="l" r="r" t="t"/>
              <a:pathLst>
                <a:path extrusionOk="0" h="3715" w="456">
                  <a:moveTo>
                    <a:pt x="69" y="1"/>
                  </a:moveTo>
                  <a:lnTo>
                    <a:pt x="1" y="8"/>
                  </a:lnTo>
                  <a:lnTo>
                    <a:pt x="388" y="3714"/>
                  </a:lnTo>
                  <a:lnTo>
                    <a:pt x="455" y="3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4"/>
            <p:cNvSpPr/>
            <p:nvPr/>
          </p:nvSpPr>
          <p:spPr>
            <a:xfrm>
              <a:off x="4446889" y="4482764"/>
              <a:ext cx="171146" cy="27055"/>
            </a:xfrm>
            <a:custGeom>
              <a:rect b="b" l="l" r="r" t="t"/>
              <a:pathLst>
                <a:path extrusionOk="0" h="356" w="2252">
                  <a:moveTo>
                    <a:pt x="2243" y="1"/>
                  </a:moveTo>
                  <a:lnTo>
                    <a:pt x="0" y="289"/>
                  </a:lnTo>
                  <a:lnTo>
                    <a:pt x="9" y="356"/>
                  </a:lnTo>
                  <a:lnTo>
                    <a:pt x="2251" y="6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4492335" y="4526310"/>
              <a:ext cx="162939" cy="13756"/>
            </a:xfrm>
            <a:custGeom>
              <a:rect b="b" l="l" r="r" t="t"/>
              <a:pathLst>
                <a:path extrusionOk="0" h="181" w="2144">
                  <a:moveTo>
                    <a:pt x="2140" y="1"/>
                  </a:moveTo>
                  <a:lnTo>
                    <a:pt x="1" y="113"/>
                  </a:lnTo>
                  <a:lnTo>
                    <a:pt x="4" y="181"/>
                  </a:lnTo>
                  <a:lnTo>
                    <a:pt x="2144" y="6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" name="Google Shape;593;p24"/>
          <p:cNvGrpSpPr/>
          <p:nvPr/>
        </p:nvGrpSpPr>
        <p:grpSpPr>
          <a:xfrm>
            <a:off x="74856" y="4228453"/>
            <a:ext cx="645152" cy="642896"/>
            <a:chOff x="4171231" y="4248653"/>
            <a:chExt cx="645152" cy="642896"/>
          </a:xfrm>
        </p:grpSpPr>
        <p:grpSp>
          <p:nvGrpSpPr>
            <p:cNvPr id="594" name="Google Shape;594;p24"/>
            <p:cNvGrpSpPr/>
            <p:nvPr/>
          </p:nvGrpSpPr>
          <p:grpSpPr>
            <a:xfrm>
              <a:off x="4451763" y="4513323"/>
              <a:ext cx="364619" cy="378226"/>
              <a:chOff x="1681500" y="3051776"/>
              <a:chExt cx="397926" cy="412775"/>
            </a:xfrm>
          </p:grpSpPr>
          <p:sp>
            <p:nvSpPr>
              <p:cNvPr id="595" name="Google Shape;595;p24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24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24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24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9" name="Google Shape;599;p24"/>
            <p:cNvGrpSpPr/>
            <p:nvPr/>
          </p:nvGrpSpPr>
          <p:grpSpPr>
            <a:xfrm flipH="1">
              <a:off x="4171231" y="4248653"/>
              <a:ext cx="280538" cy="291006"/>
              <a:chOff x="1681500" y="3051776"/>
              <a:chExt cx="397926" cy="412775"/>
            </a:xfrm>
          </p:grpSpPr>
          <p:sp>
            <p:nvSpPr>
              <p:cNvPr id="600" name="Google Shape;600;p24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24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24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24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04" name="Google Shape;604;p24"/>
          <p:cNvGrpSpPr/>
          <p:nvPr/>
        </p:nvGrpSpPr>
        <p:grpSpPr>
          <a:xfrm flipH="1">
            <a:off x="7209574" y="4434423"/>
            <a:ext cx="1947674" cy="711718"/>
            <a:chOff x="2461463" y="4217863"/>
            <a:chExt cx="2539672" cy="928045"/>
          </a:xfrm>
        </p:grpSpPr>
        <p:sp>
          <p:nvSpPr>
            <p:cNvPr id="605" name="Google Shape;605;p24"/>
            <p:cNvSpPr/>
            <p:nvPr/>
          </p:nvSpPr>
          <p:spPr>
            <a:xfrm>
              <a:off x="2464860" y="4539276"/>
              <a:ext cx="2536275" cy="602712"/>
            </a:xfrm>
            <a:custGeom>
              <a:rect b="b" l="l" r="r" t="t"/>
              <a:pathLst>
                <a:path extrusionOk="0" h="4613" w="19412">
                  <a:moveTo>
                    <a:pt x="3454" y="0"/>
                  </a:moveTo>
                  <a:cubicBezTo>
                    <a:pt x="2732" y="1313"/>
                    <a:pt x="3454" y="2976"/>
                    <a:pt x="3454" y="2976"/>
                  </a:cubicBezTo>
                  <a:cubicBezTo>
                    <a:pt x="1968" y="1050"/>
                    <a:pt x="0" y="570"/>
                    <a:pt x="0" y="570"/>
                  </a:cubicBezTo>
                  <a:lnTo>
                    <a:pt x="0" y="570"/>
                  </a:lnTo>
                  <a:cubicBezTo>
                    <a:pt x="440" y="4027"/>
                    <a:pt x="1726" y="4613"/>
                    <a:pt x="1726" y="4613"/>
                  </a:cubicBezTo>
                  <a:lnTo>
                    <a:pt x="1726" y="4612"/>
                  </a:lnTo>
                  <a:lnTo>
                    <a:pt x="19411" y="4612"/>
                  </a:lnTo>
                  <a:cubicBezTo>
                    <a:pt x="19272" y="4020"/>
                    <a:pt x="19003" y="3852"/>
                    <a:pt x="18742" y="3852"/>
                  </a:cubicBezTo>
                  <a:cubicBezTo>
                    <a:pt x="18400" y="3852"/>
                    <a:pt x="18072" y="4142"/>
                    <a:pt x="18072" y="4142"/>
                  </a:cubicBezTo>
                  <a:cubicBezTo>
                    <a:pt x="18234" y="3672"/>
                    <a:pt x="18206" y="3237"/>
                    <a:pt x="18206" y="3237"/>
                  </a:cubicBezTo>
                  <a:cubicBezTo>
                    <a:pt x="17983" y="3129"/>
                    <a:pt x="17766" y="3089"/>
                    <a:pt x="17565" y="3089"/>
                  </a:cubicBezTo>
                  <a:cubicBezTo>
                    <a:pt x="16950" y="3089"/>
                    <a:pt x="16493" y="3471"/>
                    <a:pt x="16493" y="3471"/>
                  </a:cubicBezTo>
                  <a:cubicBezTo>
                    <a:pt x="17082" y="1837"/>
                    <a:pt x="16345" y="393"/>
                    <a:pt x="16345" y="393"/>
                  </a:cubicBezTo>
                  <a:cubicBezTo>
                    <a:pt x="14658" y="1050"/>
                    <a:pt x="13654" y="3107"/>
                    <a:pt x="13654" y="3107"/>
                  </a:cubicBezTo>
                  <a:cubicBezTo>
                    <a:pt x="13562" y="2942"/>
                    <a:pt x="13449" y="2884"/>
                    <a:pt x="13335" y="2884"/>
                  </a:cubicBezTo>
                  <a:cubicBezTo>
                    <a:pt x="13055" y="2884"/>
                    <a:pt x="12771" y="3238"/>
                    <a:pt x="12771" y="3238"/>
                  </a:cubicBezTo>
                  <a:cubicBezTo>
                    <a:pt x="12692" y="2625"/>
                    <a:pt x="12570" y="2494"/>
                    <a:pt x="12570" y="2494"/>
                  </a:cubicBezTo>
                  <a:cubicBezTo>
                    <a:pt x="11607" y="2844"/>
                    <a:pt x="11084" y="3413"/>
                    <a:pt x="11084" y="3413"/>
                  </a:cubicBezTo>
                  <a:cubicBezTo>
                    <a:pt x="11084" y="1181"/>
                    <a:pt x="10202" y="175"/>
                    <a:pt x="10202" y="175"/>
                  </a:cubicBezTo>
                  <a:cubicBezTo>
                    <a:pt x="9359" y="1268"/>
                    <a:pt x="9398" y="3020"/>
                    <a:pt x="9398" y="3020"/>
                  </a:cubicBezTo>
                  <a:cubicBezTo>
                    <a:pt x="8943" y="2367"/>
                    <a:pt x="8500" y="2147"/>
                    <a:pt x="8110" y="2147"/>
                  </a:cubicBezTo>
                  <a:cubicBezTo>
                    <a:pt x="7295" y="2147"/>
                    <a:pt x="6707" y="3107"/>
                    <a:pt x="6707" y="3107"/>
                  </a:cubicBezTo>
                  <a:cubicBezTo>
                    <a:pt x="6316" y="2412"/>
                    <a:pt x="6019" y="2190"/>
                    <a:pt x="5799" y="2190"/>
                  </a:cubicBezTo>
                  <a:cubicBezTo>
                    <a:pt x="5409" y="2190"/>
                    <a:pt x="5262" y="2888"/>
                    <a:pt x="5262" y="2888"/>
                  </a:cubicBezTo>
                  <a:cubicBezTo>
                    <a:pt x="4739" y="919"/>
                    <a:pt x="3454" y="0"/>
                    <a:pt x="3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2911703" y="4538231"/>
              <a:ext cx="176254" cy="523404"/>
            </a:xfrm>
            <a:custGeom>
              <a:rect b="b" l="l" r="r" t="t"/>
              <a:pathLst>
                <a:path extrusionOk="0" h="4006" w="1349">
                  <a:moveTo>
                    <a:pt x="68" y="0"/>
                  </a:moveTo>
                  <a:lnTo>
                    <a:pt x="1" y="14"/>
                  </a:lnTo>
                  <a:cubicBezTo>
                    <a:pt x="6" y="40"/>
                    <a:pt x="552" y="2617"/>
                    <a:pt x="1288" y="4006"/>
                  </a:cubicBezTo>
                  <a:lnTo>
                    <a:pt x="1349" y="3974"/>
                  </a:lnTo>
                  <a:cubicBezTo>
                    <a:pt x="618" y="2593"/>
                    <a:pt x="73" y="26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2461463" y="4610484"/>
              <a:ext cx="444488" cy="452458"/>
            </a:xfrm>
            <a:custGeom>
              <a:rect b="b" l="l" r="r" t="t"/>
              <a:pathLst>
                <a:path extrusionOk="0" h="3463" w="3402">
                  <a:moveTo>
                    <a:pt x="52" y="0"/>
                  </a:moveTo>
                  <a:lnTo>
                    <a:pt x="0" y="46"/>
                  </a:lnTo>
                  <a:cubicBezTo>
                    <a:pt x="18" y="66"/>
                    <a:pt x="1846" y="2162"/>
                    <a:pt x="3356" y="3462"/>
                  </a:cubicBezTo>
                  <a:lnTo>
                    <a:pt x="3401" y="3411"/>
                  </a:lnTo>
                  <a:cubicBezTo>
                    <a:pt x="1895" y="2114"/>
                    <a:pt x="69" y="21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2470478" y="4676596"/>
              <a:ext cx="393141" cy="426589"/>
            </a:xfrm>
            <a:custGeom>
              <a:rect b="b" l="l" r="r" t="t"/>
              <a:pathLst>
                <a:path extrusionOk="0" h="3265" w="3009">
                  <a:moveTo>
                    <a:pt x="60" y="0"/>
                  </a:moveTo>
                  <a:lnTo>
                    <a:pt x="0" y="34"/>
                  </a:lnTo>
                  <a:cubicBezTo>
                    <a:pt x="12" y="54"/>
                    <a:pt x="1137" y="2006"/>
                    <a:pt x="2970" y="3265"/>
                  </a:cubicBezTo>
                  <a:lnTo>
                    <a:pt x="3008" y="3208"/>
                  </a:lnTo>
                  <a:cubicBezTo>
                    <a:pt x="1189" y="1958"/>
                    <a:pt x="71" y="2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3147668" y="4915958"/>
              <a:ext cx="50433" cy="145942"/>
            </a:xfrm>
            <a:custGeom>
              <a:rect b="b" l="l" r="r" t="t"/>
              <a:pathLst>
                <a:path extrusionOk="0" h="1117" w="386">
                  <a:moveTo>
                    <a:pt x="68" y="1"/>
                  </a:moveTo>
                  <a:lnTo>
                    <a:pt x="1" y="8"/>
                  </a:lnTo>
                  <a:cubicBezTo>
                    <a:pt x="5" y="38"/>
                    <a:pt x="86" y="721"/>
                    <a:pt x="328" y="1117"/>
                  </a:cubicBezTo>
                  <a:lnTo>
                    <a:pt x="385" y="1081"/>
                  </a:lnTo>
                  <a:cubicBezTo>
                    <a:pt x="151" y="697"/>
                    <a:pt x="70" y="7"/>
                    <a:pt x="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3336858" y="4944049"/>
              <a:ext cx="20905" cy="115891"/>
            </a:xfrm>
            <a:custGeom>
              <a:rect b="b" l="l" r="r" t="t"/>
              <a:pathLst>
                <a:path extrusionOk="0" h="887" w="160">
                  <a:moveTo>
                    <a:pt x="67" y="1"/>
                  </a:moveTo>
                  <a:lnTo>
                    <a:pt x="1" y="16"/>
                  </a:lnTo>
                  <a:cubicBezTo>
                    <a:pt x="1" y="20"/>
                    <a:pt x="91" y="426"/>
                    <a:pt x="65" y="882"/>
                  </a:cubicBezTo>
                  <a:lnTo>
                    <a:pt x="134" y="886"/>
                  </a:lnTo>
                  <a:cubicBezTo>
                    <a:pt x="160" y="419"/>
                    <a:pt x="67" y="5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2912226" y="4925757"/>
              <a:ext cx="98514" cy="136534"/>
            </a:xfrm>
            <a:custGeom>
              <a:rect b="b" l="l" r="r" t="t"/>
              <a:pathLst>
                <a:path extrusionOk="0" h="1045" w="754">
                  <a:moveTo>
                    <a:pt x="59" y="0"/>
                  </a:moveTo>
                  <a:lnTo>
                    <a:pt x="1" y="35"/>
                  </a:lnTo>
                  <a:cubicBezTo>
                    <a:pt x="3" y="40"/>
                    <a:pt x="300" y="539"/>
                    <a:pt x="698" y="1045"/>
                  </a:cubicBezTo>
                  <a:lnTo>
                    <a:pt x="754" y="1003"/>
                  </a:lnTo>
                  <a:cubicBezTo>
                    <a:pt x="358" y="500"/>
                    <a:pt x="62" y="5"/>
                    <a:pt x="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3775862" y="4561749"/>
              <a:ext cx="26262" cy="498188"/>
            </a:xfrm>
            <a:custGeom>
              <a:rect b="b" l="l" r="r" t="t"/>
              <a:pathLst>
                <a:path extrusionOk="0" h="3813" w="201">
                  <a:moveTo>
                    <a:pt x="133" y="0"/>
                  </a:moveTo>
                  <a:cubicBezTo>
                    <a:pt x="132" y="21"/>
                    <a:pt x="0" y="2137"/>
                    <a:pt x="133" y="3812"/>
                  </a:cubicBezTo>
                  <a:lnTo>
                    <a:pt x="201" y="3807"/>
                  </a:lnTo>
                  <a:cubicBezTo>
                    <a:pt x="68" y="2137"/>
                    <a:pt x="200" y="25"/>
                    <a:pt x="201" y="4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3872417" y="4984944"/>
              <a:ext cx="45207" cy="159268"/>
            </a:xfrm>
            <a:custGeom>
              <a:rect b="b" l="l" r="r" t="t"/>
              <a:pathLst>
                <a:path extrusionOk="0" h="1219" w="346">
                  <a:moveTo>
                    <a:pt x="277" y="1"/>
                  </a:moveTo>
                  <a:cubicBezTo>
                    <a:pt x="277" y="8"/>
                    <a:pt x="260" y="761"/>
                    <a:pt x="1" y="1182"/>
                  </a:cubicBezTo>
                  <a:lnTo>
                    <a:pt x="58" y="1218"/>
                  </a:lnTo>
                  <a:cubicBezTo>
                    <a:pt x="329" y="781"/>
                    <a:pt x="345" y="35"/>
                    <a:pt x="345" y="2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3987264" y="4863826"/>
              <a:ext cx="124384" cy="239229"/>
            </a:xfrm>
            <a:custGeom>
              <a:rect b="b" l="l" r="r" t="t"/>
              <a:pathLst>
                <a:path extrusionOk="0" h="1831" w="952">
                  <a:moveTo>
                    <a:pt x="886" y="1"/>
                  </a:moveTo>
                  <a:cubicBezTo>
                    <a:pt x="881" y="15"/>
                    <a:pt x="481" y="1368"/>
                    <a:pt x="0" y="1779"/>
                  </a:cubicBezTo>
                  <a:lnTo>
                    <a:pt x="43" y="1831"/>
                  </a:lnTo>
                  <a:cubicBezTo>
                    <a:pt x="541" y="1405"/>
                    <a:pt x="934" y="76"/>
                    <a:pt x="951" y="21"/>
                  </a:cubicBezTo>
                  <a:lnTo>
                    <a:pt x="8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4068793" y="4961818"/>
              <a:ext cx="69116" cy="140715"/>
            </a:xfrm>
            <a:custGeom>
              <a:rect b="b" l="l" r="r" t="t"/>
              <a:pathLst>
                <a:path extrusionOk="0" h="1077" w="529">
                  <a:moveTo>
                    <a:pt x="461" y="1"/>
                  </a:moveTo>
                  <a:cubicBezTo>
                    <a:pt x="461" y="7"/>
                    <a:pt x="416" y="551"/>
                    <a:pt x="0" y="1031"/>
                  </a:cubicBezTo>
                  <a:lnTo>
                    <a:pt x="52" y="1076"/>
                  </a:lnTo>
                  <a:cubicBezTo>
                    <a:pt x="483" y="578"/>
                    <a:pt x="528" y="31"/>
                    <a:pt x="529" y="6"/>
                  </a:cubicBezTo>
                  <a:lnTo>
                    <a:pt x="4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4198927" y="4943134"/>
              <a:ext cx="53961" cy="117459"/>
            </a:xfrm>
            <a:custGeom>
              <a:rect b="b" l="l" r="r" t="t"/>
              <a:pathLst>
                <a:path extrusionOk="0" h="899" w="413">
                  <a:moveTo>
                    <a:pt x="352" y="1"/>
                  </a:moveTo>
                  <a:cubicBezTo>
                    <a:pt x="340" y="22"/>
                    <a:pt x="68" y="549"/>
                    <a:pt x="1" y="885"/>
                  </a:cubicBezTo>
                  <a:lnTo>
                    <a:pt x="68" y="899"/>
                  </a:lnTo>
                  <a:cubicBezTo>
                    <a:pt x="133" y="570"/>
                    <a:pt x="409" y="37"/>
                    <a:pt x="412" y="32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4336116" y="4588926"/>
              <a:ext cx="268627" cy="556982"/>
            </a:xfrm>
            <a:custGeom>
              <a:rect b="b" l="l" r="r" t="t"/>
              <a:pathLst>
                <a:path extrusionOk="0" h="4263" w="2056">
                  <a:moveTo>
                    <a:pt x="1992" y="1"/>
                  </a:moveTo>
                  <a:cubicBezTo>
                    <a:pt x="1982" y="29"/>
                    <a:pt x="912" y="2829"/>
                    <a:pt x="1" y="4225"/>
                  </a:cubicBezTo>
                  <a:lnTo>
                    <a:pt x="57" y="4263"/>
                  </a:lnTo>
                  <a:cubicBezTo>
                    <a:pt x="973" y="2861"/>
                    <a:pt x="2045" y="53"/>
                    <a:pt x="2056" y="26"/>
                  </a:cubicBezTo>
                  <a:lnTo>
                    <a:pt x="19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4499305" y="4990562"/>
              <a:ext cx="124253" cy="154696"/>
            </a:xfrm>
            <a:custGeom>
              <a:rect b="b" l="l" r="r" t="t"/>
              <a:pathLst>
                <a:path extrusionOk="0" h="1184" w="951">
                  <a:moveTo>
                    <a:pt x="892" y="1"/>
                  </a:moveTo>
                  <a:cubicBezTo>
                    <a:pt x="887" y="7"/>
                    <a:pt x="473" y="678"/>
                    <a:pt x="0" y="1134"/>
                  </a:cubicBezTo>
                  <a:lnTo>
                    <a:pt x="48" y="1183"/>
                  </a:lnTo>
                  <a:cubicBezTo>
                    <a:pt x="527" y="722"/>
                    <a:pt x="946" y="42"/>
                    <a:pt x="951" y="37"/>
                  </a:cubicBezTo>
                  <a:lnTo>
                    <a:pt x="8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3011133" y="4217863"/>
              <a:ext cx="337613" cy="288617"/>
            </a:xfrm>
            <a:custGeom>
              <a:rect b="b" l="l" r="r" t="t"/>
              <a:pathLst>
                <a:path extrusionOk="0" h="2209" w="2584">
                  <a:moveTo>
                    <a:pt x="1246" y="1"/>
                  </a:moveTo>
                  <a:cubicBezTo>
                    <a:pt x="1088" y="1"/>
                    <a:pt x="901" y="94"/>
                    <a:pt x="712" y="396"/>
                  </a:cubicBezTo>
                  <a:cubicBezTo>
                    <a:pt x="712" y="396"/>
                    <a:pt x="712" y="396"/>
                    <a:pt x="712" y="396"/>
                  </a:cubicBezTo>
                  <a:cubicBezTo>
                    <a:pt x="712" y="396"/>
                    <a:pt x="599" y="353"/>
                    <a:pt x="462" y="353"/>
                  </a:cubicBezTo>
                  <a:cubicBezTo>
                    <a:pt x="257" y="353"/>
                    <a:pt x="1" y="451"/>
                    <a:pt x="1" y="944"/>
                  </a:cubicBezTo>
                  <a:cubicBezTo>
                    <a:pt x="1" y="944"/>
                    <a:pt x="270" y="2208"/>
                    <a:pt x="1267" y="2208"/>
                  </a:cubicBezTo>
                  <a:cubicBezTo>
                    <a:pt x="1323" y="2208"/>
                    <a:pt x="1382" y="2204"/>
                    <a:pt x="1443" y="2196"/>
                  </a:cubicBezTo>
                  <a:cubicBezTo>
                    <a:pt x="2583" y="2039"/>
                    <a:pt x="2568" y="816"/>
                    <a:pt x="2393" y="396"/>
                  </a:cubicBezTo>
                  <a:cubicBezTo>
                    <a:pt x="2315" y="211"/>
                    <a:pt x="2166" y="159"/>
                    <a:pt x="2024" y="159"/>
                  </a:cubicBezTo>
                  <a:cubicBezTo>
                    <a:pt x="1846" y="159"/>
                    <a:pt x="1679" y="240"/>
                    <a:pt x="1679" y="240"/>
                  </a:cubicBezTo>
                  <a:cubicBezTo>
                    <a:pt x="1679" y="240"/>
                    <a:pt x="1499" y="1"/>
                    <a:pt x="1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3006037" y="4274175"/>
              <a:ext cx="325592" cy="102303"/>
            </a:xfrm>
            <a:custGeom>
              <a:rect b="b" l="l" r="r" t="t"/>
              <a:pathLst>
                <a:path extrusionOk="0" h="783" w="2492">
                  <a:moveTo>
                    <a:pt x="2457" y="1"/>
                  </a:moveTo>
                  <a:cubicBezTo>
                    <a:pt x="2456" y="1"/>
                    <a:pt x="2454" y="1"/>
                    <a:pt x="2452" y="1"/>
                  </a:cubicBezTo>
                  <a:cubicBezTo>
                    <a:pt x="2016" y="40"/>
                    <a:pt x="1893" y="427"/>
                    <a:pt x="1860" y="596"/>
                  </a:cubicBezTo>
                  <a:cubicBezTo>
                    <a:pt x="1688" y="397"/>
                    <a:pt x="1521" y="299"/>
                    <a:pt x="1358" y="299"/>
                  </a:cubicBezTo>
                  <a:cubicBezTo>
                    <a:pt x="1340" y="299"/>
                    <a:pt x="1322" y="300"/>
                    <a:pt x="1305" y="303"/>
                  </a:cubicBezTo>
                  <a:cubicBezTo>
                    <a:pt x="1073" y="335"/>
                    <a:pt x="925" y="564"/>
                    <a:pt x="865" y="674"/>
                  </a:cubicBezTo>
                  <a:cubicBezTo>
                    <a:pt x="735" y="467"/>
                    <a:pt x="543" y="412"/>
                    <a:pt x="376" y="412"/>
                  </a:cubicBezTo>
                  <a:cubicBezTo>
                    <a:pt x="186" y="412"/>
                    <a:pt x="28" y="483"/>
                    <a:pt x="25" y="484"/>
                  </a:cubicBezTo>
                  <a:cubicBezTo>
                    <a:pt x="9" y="492"/>
                    <a:pt x="1" y="512"/>
                    <a:pt x="9" y="529"/>
                  </a:cubicBezTo>
                  <a:cubicBezTo>
                    <a:pt x="14" y="541"/>
                    <a:pt x="26" y="549"/>
                    <a:pt x="39" y="549"/>
                  </a:cubicBezTo>
                  <a:cubicBezTo>
                    <a:pt x="44" y="549"/>
                    <a:pt x="49" y="548"/>
                    <a:pt x="54" y="545"/>
                  </a:cubicBezTo>
                  <a:cubicBezTo>
                    <a:pt x="65" y="541"/>
                    <a:pt x="207" y="478"/>
                    <a:pt x="375" y="478"/>
                  </a:cubicBezTo>
                  <a:cubicBezTo>
                    <a:pt x="537" y="478"/>
                    <a:pt x="722" y="536"/>
                    <a:pt x="838" y="762"/>
                  </a:cubicBezTo>
                  <a:cubicBezTo>
                    <a:pt x="844" y="774"/>
                    <a:pt x="856" y="781"/>
                    <a:pt x="869" y="781"/>
                  </a:cubicBezTo>
                  <a:cubicBezTo>
                    <a:pt x="869" y="781"/>
                    <a:pt x="870" y="781"/>
                    <a:pt x="870" y="783"/>
                  </a:cubicBezTo>
                  <a:cubicBezTo>
                    <a:pt x="883" y="783"/>
                    <a:pt x="894" y="776"/>
                    <a:pt x="899" y="762"/>
                  </a:cubicBezTo>
                  <a:cubicBezTo>
                    <a:pt x="900" y="759"/>
                    <a:pt x="1052" y="408"/>
                    <a:pt x="1314" y="372"/>
                  </a:cubicBezTo>
                  <a:cubicBezTo>
                    <a:pt x="1329" y="369"/>
                    <a:pt x="1344" y="368"/>
                    <a:pt x="1359" y="368"/>
                  </a:cubicBezTo>
                  <a:cubicBezTo>
                    <a:pt x="1514" y="368"/>
                    <a:pt x="1681" y="479"/>
                    <a:pt x="1855" y="699"/>
                  </a:cubicBezTo>
                  <a:cubicBezTo>
                    <a:pt x="1861" y="707"/>
                    <a:pt x="1872" y="711"/>
                    <a:pt x="1882" y="711"/>
                  </a:cubicBezTo>
                  <a:cubicBezTo>
                    <a:pt x="1885" y="711"/>
                    <a:pt x="1889" y="711"/>
                    <a:pt x="1892" y="710"/>
                  </a:cubicBezTo>
                  <a:cubicBezTo>
                    <a:pt x="1906" y="705"/>
                    <a:pt x="1914" y="693"/>
                    <a:pt x="1917" y="679"/>
                  </a:cubicBezTo>
                  <a:cubicBezTo>
                    <a:pt x="1917" y="673"/>
                    <a:pt x="1959" y="114"/>
                    <a:pt x="2459" y="70"/>
                  </a:cubicBezTo>
                  <a:cubicBezTo>
                    <a:pt x="2478" y="67"/>
                    <a:pt x="2491" y="52"/>
                    <a:pt x="2489" y="32"/>
                  </a:cubicBezTo>
                  <a:cubicBezTo>
                    <a:pt x="2487" y="16"/>
                    <a:pt x="2476" y="1"/>
                    <a:pt x="2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4"/>
            <p:cNvSpPr/>
            <p:nvPr/>
          </p:nvSpPr>
          <p:spPr>
            <a:xfrm>
              <a:off x="3194835" y="4500210"/>
              <a:ext cx="75780" cy="593304"/>
            </a:xfrm>
            <a:custGeom>
              <a:rect b="b" l="l" r="r" t="t"/>
              <a:pathLst>
                <a:path extrusionOk="0" h="4541" w="580">
                  <a:moveTo>
                    <a:pt x="37" y="1"/>
                  </a:moveTo>
                  <a:cubicBezTo>
                    <a:pt x="36" y="1"/>
                    <a:pt x="34" y="1"/>
                    <a:pt x="32" y="1"/>
                  </a:cubicBezTo>
                  <a:cubicBezTo>
                    <a:pt x="15" y="3"/>
                    <a:pt x="1" y="19"/>
                    <a:pt x="3" y="38"/>
                  </a:cubicBezTo>
                  <a:cubicBezTo>
                    <a:pt x="5" y="65"/>
                    <a:pt x="229" y="2806"/>
                    <a:pt x="510" y="4512"/>
                  </a:cubicBezTo>
                  <a:cubicBezTo>
                    <a:pt x="513" y="4528"/>
                    <a:pt x="527" y="4540"/>
                    <a:pt x="544" y="4540"/>
                  </a:cubicBezTo>
                  <a:lnTo>
                    <a:pt x="549" y="4540"/>
                  </a:lnTo>
                  <a:cubicBezTo>
                    <a:pt x="567" y="4536"/>
                    <a:pt x="580" y="4518"/>
                    <a:pt x="576" y="4500"/>
                  </a:cubicBezTo>
                  <a:cubicBezTo>
                    <a:pt x="295" y="2797"/>
                    <a:pt x="73" y="59"/>
                    <a:pt x="70" y="32"/>
                  </a:cubicBezTo>
                  <a:cubicBezTo>
                    <a:pt x="68" y="15"/>
                    <a:pt x="55" y="1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4"/>
            <p:cNvSpPr/>
            <p:nvPr/>
          </p:nvSpPr>
          <p:spPr>
            <a:xfrm>
              <a:off x="3320918" y="4493677"/>
              <a:ext cx="230737" cy="197289"/>
            </a:xfrm>
            <a:custGeom>
              <a:rect b="b" l="l" r="r" t="t"/>
              <a:pathLst>
                <a:path extrusionOk="0" h="1510" w="1766">
                  <a:moveTo>
                    <a:pt x="853" y="1"/>
                  </a:moveTo>
                  <a:cubicBezTo>
                    <a:pt x="745" y="1"/>
                    <a:pt x="617" y="64"/>
                    <a:pt x="489" y="271"/>
                  </a:cubicBezTo>
                  <a:cubicBezTo>
                    <a:pt x="489" y="270"/>
                    <a:pt x="410" y="239"/>
                    <a:pt x="315" y="239"/>
                  </a:cubicBezTo>
                  <a:cubicBezTo>
                    <a:pt x="175" y="239"/>
                    <a:pt x="0" y="308"/>
                    <a:pt x="0" y="644"/>
                  </a:cubicBezTo>
                  <a:cubicBezTo>
                    <a:pt x="0" y="644"/>
                    <a:pt x="185" y="1510"/>
                    <a:pt x="867" y="1510"/>
                  </a:cubicBezTo>
                  <a:cubicBezTo>
                    <a:pt x="905" y="1510"/>
                    <a:pt x="945" y="1507"/>
                    <a:pt x="986" y="1501"/>
                  </a:cubicBezTo>
                  <a:cubicBezTo>
                    <a:pt x="1766" y="1393"/>
                    <a:pt x="1755" y="556"/>
                    <a:pt x="1636" y="271"/>
                  </a:cubicBezTo>
                  <a:cubicBezTo>
                    <a:pt x="1583" y="144"/>
                    <a:pt x="1482" y="108"/>
                    <a:pt x="1385" y="108"/>
                  </a:cubicBezTo>
                  <a:cubicBezTo>
                    <a:pt x="1263" y="108"/>
                    <a:pt x="1149" y="164"/>
                    <a:pt x="1149" y="164"/>
                  </a:cubicBezTo>
                  <a:cubicBezTo>
                    <a:pt x="1149" y="164"/>
                    <a:pt x="1026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4"/>
            <p:cNvSpPr/>
            <p:nvPr/>
          </p:nvSpPr>
          <p:spPr>
            <a:xfrm>
              <a:off x="3315822" y="4530653"/>
              <a:ext cx="225641" cy="72514"/>
            </a:xfrm>
            <a:custGeom>
              <a:rect b="b" l="l" r="r" t="t"/>
              <a:pathLst>
                <a:path extrusionOk="0" h="555" w="1727">
                  <a:moveTo>
                    <a:pt x="1690" y="0"/>
                  </a:moveTo>
                  <a:cubicBezTo>
                    <a:pt x="1689" y="0"/>
                    <a:pt x="1688" y="0"/>
                    <a:pt x="1688" y="1"/>
                  </a:cubicBezTo>
                  <a:cubicBezTo>
                    <a:pt x="1400" y="26"/>
                    <a:pt x="1307" y="269"/>
                    <a:pt x="1278" y="395"/>
                  </a:cubicBezTo>
                  <a:cubicBezTo>
                    <a:pt x="1164" y="268"/>
                    <a:pt x="1050" y="205"/>
                    <a:pt x="941" y="205"/>
                  </a:cubicBezTo>
                  <a:cubicBezTo>
                    <a:pt x="928" y="205"/>
                    <a:pt x="916" y="206"/>
                    <a:pt x="903" y="207"/>
                  </a:cubicBezTo>
                  <a:cubicBezTo>
                    <a:pt x="750" y="229"/>
                    <a:pt x="649" y="370"/>
                    <a:pt x="603" y="452"/>
                  </a:cubicBezTo>
                  <a:cubicBezTo>
                    <a:pt x="512" y="318"/>
                    <a:pt x="382" y="282"/>
                    <a:pt x="269" y="282"/>
                  </a:cubicBezTo>
                  <a:cubicBezTo>
                    <a:pt x="137" y="282"/>
                    <a:pt x="27" y="331"/>
                    <a:pt x="25" y="332"/>
                  </a:cubicBezTo>
                  <a:cubicBezTo>
                    <a:pt x="8" y="340"/>
                    <a:pt x="0" y="360"/>
                    <a:pt x="8" y="377"/>
                  </a:cubicBezTo>
                  <a:cubicBezTo>
                    <a:pt x="14" y="389"/>
                    <a:pt x="26" y="397"/>
                    <a:pt x="39" y="397"/>
                  </a:cubicBezTo>
                  <a:cubicBezTo>
                    <a:pt x="44" y="397"/>
                    <a:pt x="49" y="396"/>
                    <a:pt x="54" y="393"/>
                  </a:cubicBezTo>
                  <a:cubicBezTo>
                    <a:pt x="60" y="390"/>
                    <a:pt x="155" y="348"/>
                    <a:pt x="267" y="348"/>
                  </a:cubicBezTo>
                  <a:cubicBezTo>
                    <a:pt x="375" y="348"/>
                    <a:pt x="499" y="387"/>
                    <a:pt x="575" y="536"/>
                  </a:cubicBezTo>
                  <a:cubicBezTo>
                    <a:pt x="581" y="547"/>
                    <a:pt x="593" y="555"/>
                    <a:pt x="606" y="555"/>
                  </a:cubicBezTo>
                  <a:lnTo>
                    <a:pt x="607" y="555"/>
                  </a:lnTo>
                  <a:cubicBezTo>
                    <a:pt x="620" y="555"/>
                    <a:pt x="632" y="547"/>
                    <a:pt x="637" y="534"/>
                  </a:cubicBezTo>
                  <a:cubicBezTo>
                    <a:pt x="638" y="531"/>
                    <a:pt x="738" y="298"/>
                    <a:pt x="911" y="273"/>
                  </a:cubicBezTo>
                  <a:cubicBezTo>
                    <a:pt x="921" y="272"/>
                    <a:pt x="930" y="271"/>
                    <a:pt x="940" y="271"/>
                  </a:cubicBezTo>
                  <a:cubicBezTo>
                    <a:pt x="1044" y="271"/>
                    <a:pt x="1156" y="346"/>
                    <a:pt x="1271" y="493"/>
                  </a:cubicBezTo>
                  <a:cubicBezTo>
                    <a:pt x="1278" y="502"/>
                    <a:pt x="1288" y="506"/>
                    <a:pt x="1299" y="506"/>
                  </a:cubicBezTo>
                  <a:cubicBezTo>
                    <a:pt x="1302" y="506"/>
                    <a:pt x="1306" y="505"/>
                    <a:pt x="1309" y="504"/>
                  </a:cubicBezTo>
                  <a:cubicBezTo>
                    <a:pt x="1323" y="500"/>
                    <a:pt x="1332" y="489"/>
                    <a:pt x="1333" y="475"/>
                  </a:cubicBezTo>
                  <a:cubicBezTo>
                    <a:pt x="1335" y="459"/>
                    <a:pt x="1362" y="98"/>
                    <a:pt x="1695" y="68"/>
                  </a:cubicBezTo>
                  <a:cubicBezTo>
                    <a:pt x="1713" y="66"/>
                    <a:pt x="1727" y="51"/>
                    <a:pt x="1726" y="31"/>
                  </a:cubicBezTo>
                  <a:cubicBezTo>
                    <a:pt x="1724" y="14"/>
                    <a:pt x="1709" y="0"/>
                    <a:pt x="1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4"/>
            <p:cNvSpPr/>
            <p:nvPr/>
          </p:nvSpPr>
          <p:spPr>
            <a:xfrm>
              <a:off x="3445172" y="4685089"/>
              <a:ext cx="54614" cy="408428"/>
            </a:xfrm>
            <a:custGeom>
              <a:rect b="b" l="l" r="r" t="t"/>
              <a:pathLst>
                <a:path extrusionOk="0" h="3126" w="418">
                  <a:moveTo>
                    <a:pt x="34" y="0"/>
                  </a:moveTo>
                  <a:cubicBezTo>
                    <a:pt x="34" y="0"/>
                    <a:pt x="33" y="0"/>
                    <a:pt x="32" y="0"/>
                  </a:cubicBezTo>
                  <a:cubicBezTo>
                    <a:pt x="15" y="2"/>
                    <a:pt x="0" y="18"/>
                    <a:pt x="1" y="37"/>
                  </a:cubicBezTo>
                  <a:cubicBezTo>
                    <a:pt x="3" y="57"/>
                    <a:pt x="156" y="1929"/>
                    <a:pt x="349" y="3097"/>
                  </a:cubicBezTo>
                  <a:cubicBezTo>
                    <a:pt x="351" y="3113"/>
                    <a:pt x="366" y="3125"/>
                    <a:pt x="382" y="3125"/>
                  </a:cubicBezTo>
                  <a:cubicBezTo>
                    <a:pt x="383" y="3125"/>
                    <a:pt x="386" y="3125"/>
                    <a:pt x="387" y="3123"/>
                  </a:cubicBezTo>
                  <a:cubicBezTo>
                    <a:pt x="407" y="3120"/>
                    <a:pt x="418" y="3102"/>
                    <a:pt x="415" y="3084"/>
                  </a:cubicBezTo>
                  <a:cubicBezTo>
                    <a:pt x="224" y="1920"/>
                    <a:pt x="72" y="48"/>
                    <a:pt x="69" y="31"/>
                  </a:cubicBezTo>
                  <a:cubicBezTo>
                    <a:pt x="67" y="13"/>
                    <a:pt x="53" y="0"/>
                    <a:pt x="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5" name="Google Shape;625;p24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4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" name="Google Shape;627;p24"/>
          <p:cNvGrpSpPr/>
          <p:nvPr/>
        </p:nvGrpSpPr>
        <p:grpSpPr>
          <a:xfrm flipH="1">
            <a:off x="8408557" y="265393"/>
            <a:ext cx="901102" cy="844027"/>
            <a:chOff x="4383432" y="4335331"/>
            <a:chExt cx="901102" cy="844027"/>
          </a:xfrm>
        </p:grpSpPr>
        <p:sp>
          <p:nvSpPr>
            <p:cNvPr id="628" name="Google Shape;628;p24"/>
            <p:cNvSpPr/>
            <p:nvPr/>
          </p:nvSpPr>
          <p:spPr>
            <a:xfrm>
              <a:off x="4384040" y="4335331"/>
              <a:ext cx="900494" cy="843572"/>
            </a:xfrm>
            <a:custGeom>
              <a:rect b="b" l="l" r="r" t="t"/>
              <a:pathLst>
                <a:path extrusionOk="0" h="11100" w="11849">
                  <a:moveTo>
                    <a:pt x="13" y="0"/>
                  </a:moveTo>
                  <a:cubicBezTo>
                    <a:pt x="5" y="0"/>
                    <a:pt x="0" y="0"/>
                    <a:pt x="0" y="0"/>
                  </a:cubicBezTo>
                  <a:lnTo>
                    <a:pt x="0" y="6338"/>
                  </a:lnTo>
                  <a:cubicBezTo>
                    <a:pt x="988" y="7983"/>
                    <a:pt x="3470" y="6175"/>
                    <a:pt x="4252" y="8272"/>
                  </a:cubicBezTo>
                  <a:cubicBezTo>
                    <a:pt x="5223" y="10873"/>
                    <a:pt x="8131" y="11100"/>
                    <a:pt x="8131" y="11100"/>
                  </a:cubicBezTo>
                  <a:lnTo>
                    <a:pt x="11442" y="11100"/>
                  </a:lnTo>
                  <a:cubicBezTo>
                    <a:pt x="11849" y="5785"/>
                    <a:pt x="5717" y="5554"/>
                    <a:pt x="4326" y="3559"/>
                  </a:cubicBezTo>
                  <a:cubicBezTo>
                    <a:pt x="1905" y="86"/>
                    <a:pt x="179" y="0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4383432" y="4481244"/>
              <a:ext cx="809449" cy="698113"/>
            </a:xfrm>
            <a:custGeom>
              <a:rect b="b" l="l" r="r" t="t"/>
              <a:pathLst>
                <a:path extrusionOk="0" h="9186" w="10651">
                  <a:moveTo>
                    <a:pt x="13" y="0"/>
                  </a:moveTo>
                  <a:lnTo>
                    <a:pt x="0" y="67"/>
                  </a:lnTo>
                  <a:cubicBezTo>
                    <a:pt x="1054" y="266"/>
                    <a:pt x="1925" y="1165"/>
                    <a:pt x="2931" y="2206"/>
                  </a:cubicBezTo>
                  <a:cubicBezTo>
                    <a:pt x="4033" y="3345"/>
                    <a:pt x="5283" y="4636"/>
                    <a:pt x="7119" y="5391"/>
                  </a:cubicBezTo>
                  <a:cubicBezTo>
                    <a:pt x="10570" y="6809"/>
                    <a:pt x="10165" y="9149"/>
                    <a:pt x="10162" y="9172"/>
                  </a:cubicBezTo>
                  <a:lnTo>
                    <a:pt x="10229" y="9185"/>
                  </a:lnTo>
                  <a:cubicBezTo>
                    <a:pt x="10234" y="9161"/>
                    <a:pt x="10650" y="6769"/>
                    <a:pt x="7144" y="5330"/>
                  </a:cubicBezTo>
                  <a:cubicBezTo>
                    <a:pt x="5321" y="4582"/>
                    <a:pt x="4078" y="3294"/>
                    <a:pt x="2980" y="2160"/>
                  </a:cubicBezTo>
                  <a:cubicBezTo>
                    <a:pt x="1966" y="1109"/>
                    <a:pt x="1089" y="203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4434729" y="4614086"/>
              <a:ext cx="146067" cy="191438"/>
            </a:xfrm>
            <a:custGeom>
              <a:rect b="b" l="l" r="r" t="t"/>
              <a:pathLst>
                <a:path extrusionOk="0" h="2519" w="1922">
                  <a:moveTo>
                    <a:pt x="310" y="69"/>
                  </a:moveTo>
                  <a:cubicBezTo>
                    <a:pt x="347" y="69"/>
                    <a:pt x="394" y="81"/>
                    <a:pt x="452" y="106"/>
                  </a:cubicBezTo>
                  <a:cubicBezTo>
                    <a:pt x="1010" y="351"/>
                    <a:pt x="1854" y="1653"/>
                    <a:pt x="1821" y="2218"/>
                  </a:cubicBezTo>
                  <a:cubicBezTo>
                    <a:pt x="1815" y="2341"/>
                    <a:pt x="1765" y="2414"/>
                    <a:pt x="1673" y="2443"/>
                  </a:cubicBezTo>
                  <a:cubicBezTo>
                    <a:pt x="1658" y="2448"/>
                    <a:pt x="1643" y="2450"/>
                    <a:pt x="1626" y="2450"/>
                  </a:cubicBezTo>
                  <a:cubicBezTo>
                    <a:pt x="1438" y="2450"/>
                    <a:pt x="1135" y="2166"/>
                    <a:pt x="818" y="1684"/>
                  </a:cubicBezTo>
                  <a:cubicBezTo>
                    <a:pt x="377" y="1016"/>
                    <a:pt x="98" y="260"/>
                    <a:pt x="233" y="99"/>
                  </a:cubicBezTo>
                  <a:cubicBezTo>
                    <a:pt x="250" y="79"/>
                    <a:pt x="277" y="69"/>
                    <a:pt x="310" y="69"/>
                  </a:cubicBezTo>
                  <a:close/>
                  <a:moveTo>
                    <a:pt x="307" y="0"/>
                  </a:moveTo>
                  <a:cubicBezTo>
                    <a:pt x="253" y="0"/>
                    <a:pt x="211" y="19"/>
                    <a:pt x="181" y="55"/>
                  </a:cubicBezTo>
                  <a:cubicBezTo>
                    <a:pt x="1" y="269"/>
                    <a:pt x="341" y="1088"/>
                    <a:pt x="760" y="1723"/>
                  </a:cubicBezTo>
                  <a:cubicBezTo>
                    <a:pt x="925" y="1972"/>
                    <a:pt x="1319" y="2518"/>
                    <a:pt x="1624" y="2518"/>
                  </a:cubicBezTo>
                  <a:cubicBezTo>
                    <a:pt x="1647" y="2518"/>
                    <a:pt x="1671" y="2515"/>
                    <a:pt x="1691" y="2509"/>
                  </a:cubicBezTo>
                  <a:cubicBezTo>
                    <a:pt x="1775" y="2483"/>
                    <a:pt x="1877" y="2413"/>
                    <a:pt x="1888" y="2223"/>
                  </a:cubicBezTo>
                  <a:cubicBezTo>
                    <a:pt x="1922" y="1641"/>
                    <a:pt x="1052" y="297"/>
                    <a:pt x="477" y="44"/>
                  </a:cubicBezTo>
                  <a:cubicBezTo>
                    <a:pt x="412" y="15"/>
                    <a:pt x="355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4938587" y="4798682"/>
              <a:ext cx="194478" cy="138999"/>
            </a:xfrm>
            <a:custGeom>
              <a:rect b="b" l="l" r="r" t="t"/>
              <a:pathLst>
                <a:path extrusionOk="0" h="1829" w="2559">
                  <a:moveTo>
                    <a:pt x="127" y="70"/>
                  </a:moveTo>
                  <a:cubicBezTo>
                    <a:pt x="301" y="70"/>
                    <a:pt x="1397" y="620"/>
                    <a:pt x="2071" y="1156"/>
                  </a:cubicBezTo>
                  <a:cubicBezTo>
                    <a:pt x="2456" y="1460"/>
                    <a:pt x="2494" y="1600"/>
                    <a:pt x="2483" y="1657"/>
                  </a:cubicBezTo>
                  <a:cubicBezTo>
                    <a:pt x="2476" y="1693"/>
                    <a:pt x="2445" y="1718"/>
                    <a:pt x="2386" y="1737"/>
                  </a:cubicBezTo>
                  <a:cubicBezTo>
                    <a:pt x="2331" y="1753"/>
                    <a:pt x="2272" y="1761"/>
                    <a:pt x="2208" y="1761"/>
                  </a:cubicBezTo>
                  <a:cubicBezTo>
                    <a:pt x="1771" y="1761"/>
                    <a:pt x="1141" y="1391"/>
                    <a:pt x="687" y="974"/>
                  </a:cubicBezTo>
                  <a:cubicBezTo>
                    <a:pt x="297" y="616"/>
                    <a:pt x="78" y="271"/>
                    <a:pt x="116" y="71"/>
                  </a:cubicBezTo>
                  <a:cubicBezTo>
                    <a:pt x="119" y="70"/>
                    <a:pt x="123" y="70"/>
                    <a:pt x="127" y="70"/>
                  </a:cubicBezTo>
                  <a:close/>
                  <a:moveTo>
                    <a:pt x="127" y="1"/>
                  </a:moveTo>
                  <a:cubicBezTo>
                    <a:pt x="74" y="1"/>
                    <a:pt x="54" y="29"/>
                    <a:pt x="50" y="47"/>
                  </a:cubicBezTo>
                  <a:cubicBezTo>
                    <a:pt x="1" y="273"/>
                    <a:pt x="221" y="638"/>
                    <a:pt x="641" y="1023"/>
                  </a:cubicBezTo>
                  <a:cubicBezTo>
                    <a:pt x="1090" y="1436"/>
                    <a:pt x="1734" y="1828"/>
                    <a:pt x="2205" y="1828"/>
                  </a:cubicBezTo>
                  <a:cubicBezTo>
                    <a:pt x="2277" y="1828"/>
                    <a:pt x="2344" y="1820"/>
                    <a:pt x="2405" y="1799"/>
                  </a:cubicBezTo>
                  <a:cubicBezTo>
                    <a:pt x="2540" y="1758"/>
                    <a:pt x="2559" y="1677"/>
                    <a:pt x="2550" y="1615"/>
                  </a:cubicBezTo>
                  <a:cubicBezTo>
                    <a:pt x="2492" y="1159"/>
                    <a:pt x="476" y="16"/>
                    <a:pt x="129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4684226" y="4726257"/>
              <a:ext cx="5320" cy="197214"/>
            </a:xfrm>
            <a:custGeom>
              <a:rect b="b" l="l" r="r" t="t"/>
              <a:pathLst>
                <a:path extrusionOk="0" h="2595" w="70">
                  <a:moveTo>
                    <a:pt x="0" y="0"/>
                  </a:moveTo>
                  <a:lnTo>
                    <a:pt x="0" y="2594"/>
                  </a:lnTo>
                  <a:lnTo>
                    <a:pt x="69" y="259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4717969" y="4756808"/>
              <a:ext cx="34655" cy="282331"/>
            </a:xfrm>
            <a:custGeom>
              <a:rect b="b" l="l" r="r" t="t"/>
              <a:pathLst>
                <a:path extrusionOk="0" h="3715" w="456">
                  <a:moveTo>
                    <a:pt x="69" y="1"/>
                  </a:moveTo>
                  <a:lnTo>
                    <a:pt x="1" y="8"/>
                  </a:lnTo>
                  <a:lnTo>
                    <a:pt x="388" y="3714"/>
                  </a:lnTo>
                  <a:lnTo>
                    <a:pt x="455" y="3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4446889" y="4482764"/>
              <a:ext cx="171146" cy="27055"/>
            </a:xfrm>
            <a:custGeom>
              <a:rect b="b" l="l" r="r" t="t"/>
              <a:pathLst>
                <a:path extrusionOk="0" h="356" w="2252">
                  <a:moveTo>
                    <a:pt x="2243" y="1"/>
                  </a:moveTo>
                  <a:lnTo>
                    <a:pt x="0" y="289"/>
                  </a:lnTo>
                  <a:lnTo>
                    <a:pt x="9" y="356"/>
                  </a:lnTo>
                  <a:lnTo>
                    <a:pt x="2251" y="6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4492335" y="4526310"/>
              <a:ext cx="162939" cy="13756"/>
            </a:xfrm>
            <a:custGeom>
              <a:rect b="b" l="l" r="r" t="t"/>
              <a:pathLst>
                <a:path extrusionOk="0" h="181" w="2144">
                  <a:moveTo>
                    <a:pt x="2140" y="1"/>
                  </a:moveTo>
                  <a:lnTo>
                    <a:pt x="1" y="113"/>
                  </a:lnTo>
                  <a:lnTo>
                    <a:pt x="4" y="181"/>
                  </a:lnTo>
                  <a:lnTo>
                    <a:pt x="2144" y="6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_1_1_1_1_1_1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8" name="Google Shape;638;p25"/>
          <p:cNvSpPr/>
          <p:nvPr/>
        </p:nvSpPr>
        <p:spPr>
          <a:xfrm flipH="1">
            <a:off x="1495987" y="1846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5463158" y="243904"/>
            <a:ext cx="1805452" cy="181356"/>
          </a:xfrm>
          <a:custGeom>
            <a:rect b="b" l="l" r="r" t="t"/>
            <a:pathLst>
              <a:path extrusionOk="0" h="1767" w="17591">
                <a:moveTo>
                  <a:pt x="8255" y="0"/>
                </a:moveTo>
                <a:cubicBezTo>
                  <a:pt x="7670" y="0"/>
                  <a:pt x="6945" y="149"/>
                  <a:pt x="5992" y="584"/>
                </a:cubicBezTo>
                <a:cubicBezTo>
                  <a:pt x="5230" y="932"/>
                  <a:pt x="4631" y="1050"/>
                  <a:pt x="4135" y="1050"/>
                </a:cubicBezTo>
                <a:cubicBezTo>
                  <a:pt x="3109" y="1050"/>
                  <a:pt x="2522" y="548"/>
                  <a:pt x="1845" y="548"/>
                </a:cubicBezTo>
                <a:cubicBezTo>
                  <a:pt x="1356" y="548"/>
                  <a:pt x="819" y="810"/>
                  <a:pt x="37" y="1711"/>
                </a:cubicBezTo>
                <a:cubicBezTo>
                  <a:pt x="1" y="1753"/>
                  <a:pt x="1939" y="1766"/>
                  <a:pt x="4540" y="1766"/>
                </a:cubicBezTo>
                <a:cubicBezTo>
                  <a:pt x="9741" y="1766"/>
                  <a:pt x="17590" y="1711"/>
                  <a:pt x="17590" y="1711"/>
                </a:cubicBezTo>
                <a:cubicBezTo>
                  <a:pt x="17590" y="1711"/>
                  <a:pt x="15728" y="285"/>
                  <a:pt x="13397" y="285"/>
                </a:cubicBezTo>
                <a:cubicBezTo>
                  <a:pt x="12802" y="285"/>
                  <a:pt x="12176" y="378"/>
                  <a:pt x="11543" y="611"/>
                </a:cubicBezTo>
                <a:cubicBezTo>
                  <a:pt x="11340" y="686"/>
                  <a:pt x="11155" y="717"/>
                  <a:pt x="10981" y="717"/>
                </a:cubicBezTo>
                <a:cubicBezTo>
                  <a:pt x="10141" y="717"/>
                  <a:pt x="9536" y="0"/>
                  <a:pt x="825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_1_1_1_1_1_1_1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2" name="Google Shape;642;p26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6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_1_1_1_1_1_1_1_1"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46" name="Google Shape;646;p27"/>
          <p:cNvGrpSpPr/>
          <p:nvPr/>
        </p:nvGrpSpPr>
        <p:grpSpPr>
          <a:xfrm flipH="1">
            <a:off x="8649475" y="402408"/>
            <a:ext cx="494516" cy="1175909"/>
            <a:chOff x="0" y="3829733"/>
            <a:chExt cx="494516" cy="1175909"/>
          </a:xfrm>
        </p:grpSpPr>
        <p:sp>
          <p:nvSpPr>
            <p:cNvPr id="647" name="Google Shape;647;p27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0" name="Google Shape;650;p27"/>
          <p:cNvSpPr/>
          <p:nvPr/>
        </p:nvSpPr>
        <p:spPr>
          <a:xfrm flipH="1">
            <a:off x="2137437" y="11515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7"/>
          <p:cNvSpPr/>
          <p:nvPr/>
        </p:nvSpPr>
        <p:spPr>
          <a:xfrm flipH="1">
            <a:off x="4963592" y="28774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8"/>
          <p:cNvSpPr txBox="1"/>
          <p:nvPr>
            <p:ph type="ctrTitle"/>
          </p:nvPr>
        </p:nvSpPr>
        <p:spPr>
          <a:xfrm>
            <a:off x="867500" y="749725"/>
            <a:ext cx="43794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54" name="Google Shape;654;p28"/>
          <p:cNvSpPr txBox="1"/>
          <p:nvPr>
            <p:ph idx="1" type="subTitle"/>
          </p:nvPr>
        </p:nvSpPr>
        <p:spPr>
          <a:xfrm>
            <a:off x="867600" y="1915125"/>
            <a:ext cx="43794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55" name="Google Shape;655;p28"/>
          <p:cNvSpPr txBox="1"/>
          <p:nvPr/>
        </p:nvSpPr>
        <p:spPr>
          <a:xfrm>
            <a:off x="867575" y="3703900"/>
            <a:ext cx="43794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CREDITS: This presentation template was created by </a:t>
            </a:r>
            <a:r>
              <a:rPr b="1"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,</a:t>
            </a:r>
            <a:r>
              <a:rPr lang="en" sz="10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 and includes icons by </a:t>
            </a:r>
            <a:r>
              <a:rPr b="1"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,</a:t>
            </a:r>
            <a:r>
              <a:rPr lang="en" sz="10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 and infographics &amp; images by </a:t>
            </a:r>
            <a:r>
              <a:rPr b="1"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 u="sng">
              <a:solidFill>
                <a:schemeClr val="dk2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grpSp>
        <p:nvGrpSpPr>
          <p:cNvPr id="656" name="Google Shape;656;p28"/>
          <p:cNvGrpSpPr/>
          <p:nvPr/>
        </p:nvGrpSpPr>
        <p:grpSpPr>
          <a:xfrm>
            <a:off x="-8" y="3477054"/>
            <a:ext cx="754683" cy="1657838"/>
            <a:chOff x="-8" y="3477054"/>
            <a:chExt cx="754683" cy="1657838"/>
          </a:xfrm>
        </p:grpSpPr>
        <p:sp>
          <p:nvSpPr>
            <p:cNvPr id="657" name="Google Shape;657;p28"/>
            <p:cNvSpPr/>
            <p:nvPr/>
          </p:nvSpPr>
          <p:spPr>
            <a:xfrm flipH="1">
              <a:off x="2030" y="3852585"/>
              <a:ext cx="752645" cy="1282307"/>
            </a:xfrm>
            <a:custGeom>
              <a:rect b="b" l="l" r="r" t="t"/>
              <a:pathLst>
                <a:path extrusionOk="0" h="16332" w="9586">
                  <a:moveTo>
                    <a:pt x="4009" y="1"/>
                  </a:moveTo>
                  <a:cubicBezTo>
                    <a:pt x="3834" y="1"/>
                    <a:pt x="3658" y="33"/>
                    <a:pt x="3479" y="102"/>
                  </a:cubicBezTo>
                  <a:cubicBezTo>
                    <a:pt x="1" y="1435"/>
                    <a:pt x="4503" y="10420"/>
                    <a:pt x="9585" y="16331"/>
                  </a:cubicBezTo>
                  <a:lnTo>
                    <a:pt x="9585" y="11058"/>
                  </a:lnTo>
                  <a:cubicBezTo>
                    <a:pt x="9585" y="11058"/>
                    <a:pt x="7221" y="1"/>
                    <a:pt x="4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 flipH="1">
              <a:off x="-8" y="3858867"/>
              <a:ext cx="573160" cy="1034749"/>
            </a:xfrm>
            <a:custGeom>
              <a:rect b="b" l="l" r="r" t="t"/>
              <a:pathLst>
                <a:path extrusionOk="0" h="13179" w="7300">
                  <a:moveTo>
                    <a:pt x="1166" y="1"/>
                  </a:moveTo>
                  <a:cubicBezTo>
                    <a:pt x="1163" y="1"/>
                    <a:pt x="1160" y="1"/>
                    <a:pt x="1157" y="2"/>
                  </a:cubicBezTo>
                  <a:cubicBezTo>
                    <a:pt x="1146" y="8"/>
                    <a:pt x="1141" y="22"/>
                    <a:pt x="1145" y="33"/>
                  </a:cubicBezTo>
                  <a:cubicBezTo>
                    <a:pt x="1153" y="54"/>
                    <a:pt x="1917" y="1852"/>
                    <a:pt x="2988" y="4116"/>
                  </a:cubicBezTo>
                  <a:lnTo>
                    <a:pt x="34" y="3218"/>
                  </a:lnTo>
                  <a:cubicBezTo>
                    <a:pt x="32" y="3217"/>
                    <a:pt x="29" y="3217"/>
                    <a:pt x="26" y="3217"/>
                  </a:cubicBezTo>
                  <a:cubicBezTo>
                    <a:pt x="16" y="3217"/>
                    <a:pt x="8" y="3223"/>
                    <a:pt x="5" y="3234"/>
                  </a:cubicBezTo>
                  <a:cubicBezTo>
                    <a:pt x="1" y="3246"/>
                    <a:pt x="7" y="3259"/>
                    <a:pt x="20" y="3263"/>
                  </a:cubicBezTo>
                  <a:lnTo>
                    <a:pt x="3015" y="4175"/>
                  </a:lnTo>
                  <a:cubicBezTo>
                    <a:pt x="3162" y="4483"/>
                    <a:pt x="3314" y="4800"/>
                    <a:pt x="3470" y="5123"/>
                  </a:cubicBezTo>
                  <a:cubicBezTo>
                    <a:pt x="3748" y="5698"/>
                    <a:pt x="4009" y="6320"/>
                    <a:pt x="4258" y="6955"/>
                  </a:cubicBezTo>
                  <a:lnTo>
                    <a:pt x="1084" y="6567"/>
                  </a:lnTo>
                  <a:cubicBezTo>
                    <a:pt x="1084" y="6567"/>
                    <a:pt x="1083" y="6567"/>
                    <a:pt x="1082" y="6567"/>
                  </a:cubicBezTo>
                  <a:cubicBezTo>
                    <a:pt x="1070" y="6567"/>
                    <a:pt x="1060" y="6575"/>
                    <a:pt x="1059" y="6587"/>
                  </a:cubicBezTo>
                  <a:cubicBezTo>
                    <a:pt x="1058" y="6600"/>
                    <a:pt x="1066" y="6612"/>
                    <a:pt x="1079" y="6613"/>
                  </a:cubicBezTo>
                  <a:lnTo>
                    <a:pt x="4278" y="7005"/>
                  </a:lnTo>
                  <a:cubicBezTo>
                    <a:pt x="4441" y="7422"/>
                    <a:pt x="4602" y="7844"/>
                    <a:pt x="4758" y="8263"/>
                  </a:cubicBezTo>
                  <a:cubicBezTo>
                    <a:pt x="4999" y="8897"/>
                    <a:pt x="5234" y="9520"/>
                    <a:pt x="5477" y="10110"/>
                  </a:cubicBezTo>
                  <a:lnTo>
                    <a:pt x="2901" y="10110"/>
                  </a:lnTo>
                  <a:cubicBezTo>
                    <a:pt x="2888" y="10110"/>
                    <a:pt x="2878" y="10120"/>
                    <a:pt x="2878" y="10132"/>
                  </a:cubicBezTo>
                  <a:cubicBezTo>
                    <a:pt x="2878" y="10146"/>
                    <a:pt x="2888" y="10156"/>
                    <a:pt x="2901" y="10156"/>
                  </a:cubicBezTo>
                  <a:lnTo>
                    <a:pt x="5496" y="10156"/>
                  </a:lnTo>
                  <a:cubicBezTo>
                    <a:pt x="6017" y="11412"/>
                    <a:pt x="6568" y="12500"/>
                    <a:pt x="7257" y="13171"/>
                  </a:cubicBezTo>
                  <a:cubicBezTo>
                    <a:pt x="7262" y="13175"/>
                    <a:pt x="7267" y="13178"/>
                    <a:pt x="7274" y="13178"/>
                  </a:cubicBezTo>
                  <a:cubicBezTo>
                    <a:pt x="7281" y="13178"/>
                    <a:pt x="7286" y="13175"/>
                    <a:pt x="7291" y="13171"/>
                  </a:cubicBezTo>
                  <a:cubicBezTo>
                    <a:pt x="7299" y="13158"/>
                    <a:pt x="7297" y="13142"/>
                    <a:pt x="7289" y="13133"/>
                  </a:cubicBezTo>
                  <a:cubicBezTo>
                    <a:pt x="6603" y="12466"/>
                    <a:pt x="6055" y="11381"/>
                    <a:pt x="5535" y="10126"/>
                  </a:cubicBezTo>
                  <a:lnTo>
                    <a:pt x="6291" y="7203"/>
                  </a:lnTo>
                  <a:cubicBezTo>
                    <a:pt x="6293" y="7190"/>
                    <a:pt x="6287" y="7179"/>
                    <a:pt x="6274" y="7175"/>
                  </a:cubicBezTo>
                  <a:cubicBezTo>
                    <a:pt x="6272" y="7174"/>
                    <a:pt x="6271" y="7174"/>
                    <a:pt x="6269" y="7174"/>
                  </a:cubicBezTo>
                  <a:cubicBezTo>
                    <a:pt x="6258" y="7174"/>
                    <a:pt x="6248" y="7180"/>
                    <a:pt x="6246" y="7191"/>
                  </a:cubicBezTo>
                  <a:lnTo>
                    <a:pt x="5506" y="10055"/>
                  </a:lnTo>
                  <a:cubicBezTo>
                    <a:pt x="5268" y="9477"/>
                    <a:pt x="5037" y="8865"/>
                    <a:pt x="4801" y="8242"/>
                  </a:cubicBezTo>
                  <a:cubicBezTo>
                    <a:pt x="4643" y="7823"/>
                    <a:pt x="4482" y="7399"/>
                    <a:pt x="4318" y="6979"/>
                  </a:cubicBezTo>
                  <a:lnTo>
                    <a:pt x="5255" y="4265"/>
                  </a:lnTo>
                  <a:cubicBezTo>
                    <a:pt x="5259" y="4254"/>
                    <a:pt x="5252" y="4240"/>
                    <a:pt x="5240" y="4236"/>
                  </a:cubicBezTo>
                  <a:cubicBezTo>
                    <a:pt x="5238" y="4236"/>
                    <a:pt x="5235" y="4235"/>
                    <a:pt x="5233" y="4235"/>
                  </a:cubicBezTo>
                  <a:cubicBezTo>
                    <a:pt x="5223" y="4235"/>
                    <a:pt x="5214" y="4241"/>
                    <a:pt x="5211" y="4250"/>
                  </a:cubicBezTo>
                  <a:lnTo>
                    <a:pt x="4292" y="6912"/>
                  </a:lnTo>
                  <a:cubicBezTo>
                    <a:pt x="4044" y="6285"/>
                    <a:pt x="3787" y="5668"/>
                    <a:pt x="3512" y="5100"/>
                  </a:cubicBezTo>
                  <a:cubicBezTo>
                    <a:pt x="3354" y="4777"/>
                    <a:pt x="3203" y="4459"/>
                    <a:pt x="3057" y="4150"/>
                  </a:cubicBezTo>
                  <a:lnTo>
                    <a:pt x="3793" y="1430"/>
                  </a:lnTo>
                  <a:cubicBezTo>
                    <a:pt x="3796" y="1417"/>
                    <a:pt x="3789" y="1404"/>
                    <a:pt x="3777" y="1401"/>
                  </a:cubicBezTo>
                  <a:cubicBezTo>
                    <a:pt x="3775" y="1401"/>
                    <a:pt x="3773" y="1400"/>
                    <a:pt x="3771" y="1400"/>
                  </a:cubicBezTo>
                  <a:cubicBezTo>
                    <a:pt x="3760" y="1400"/>
                    <a:pt x="3751" y="1407"/>
                    <a:pt x="3748" y="1419"/>
                  </a:cubicBezTo>
                  <a:lnTo>
                    <a:pt x="3025" y="4087"/>
                  </a:lnTo>
                  <a:cubicBezTo>
                    <a:pt x="1958" y="1827"/>
                    <a:pt x="1197" y="36"/>
                    <a:pt x="1188" y="16"/>
                  </a:cubicBezTo>
                  <a:cubicBezTo>
                    <a:pt x="1184" y="7"/>
                    <a:pt x="1176" y="1"/>
                    <a:pt x="1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 flipH="1">
              <a:off x="2039" y="3478939"/>
              <a:ext cx="292939" cy="1182750"/>
            </a:xfrm>
            <a:custGeom>
              <a:rect b="b" l="l" r="r" t="t"/>
              <a:pathLst>
                <a:path extrusionOk="0" h="15064" w="3731">
                  <a:moveTo>
                    <a:pt x="2317" y="0"/>
                  </a:moveTo>
                  <a:cubicBezTo>
                    <a:pt x="1546" y="0"/>
                    <a:pt x="701" y="558"/>
                    <a:pt x="465" y="2834"/>
                  </a:cubicBezTo>
                  <a:cubicBezTo>
                    <a:pt x="0" y="7297"/>
                    <a:pt x="3730" y="15064"/>
                    <a:pt x="3730" y="15064"/>
                  </a:cubicBezTo>
                  <a:lnTo>
                    <a:pt x="3730" y="515"/>
                  </a:lnTo>
                  <a:cubicBezTo>
                    <a:pt x="3730" y="515"/>
                    <a:pt x="3058" y="0"/>
                    <a:pt x="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 flipH="1">
              <a:off x="155" y="3477054"/>
              <a:ext cx="257765" cy="508856"/>
            </a:xfrm>
            <a:custGeom>
              <a:rect b="b" l="l" r="r" t="t"/>
              <a:pathLst>
                <a:path extrusionOk="0" h="6481" w="3283">
                  <a:moveTo>
                    <a:pt x="1604" y="0"/>
                  </a:moveTo>
                  <a:cubicBezTo>
                    <a:pt x="1592" y="0"/>
                    <a:pt x="1583" y="10"/>
                    <a:pt x="1582" y="22"/>
                  </a:cubicBezTo>
                  <a:cubicBezTo>
                    <a:pt x="1582" y="32"/>
                    <a:pt x="1587" y="41"/>
                    <a:pt x="1595" y="45"/>
                  </a:cubicBezTo>
                  <a:cubicBezTo>
                    <a:pt x="1665" y="125"/>
                    <a:pt x="1960" y="1345"/>
                    <a:pt x="2271" y="2637"/>
                  </a:cubicBezTo>
                  <a:cubicBezTo>
                    <a:pt x="2367" y="3037"/>
                    <a:pt x="2468" y="3453"/>
                    <a:pt x="2569" y="3868"/>
                  </a:cubicBezTo>
                  <a:lnTo>
                    <a:pt x="37" y="2546"/>
                  </a:lnTo>
                  <a:cubicBezTo>
                    <a:pt x="34" y="2545"/>
                    <a:pt x="31" y="2544"/>
                    <a:pt x="27" y="2544"/>
                  </a:cubicBezTo>
                  <a:cubicBezTo>
                    <a:pt x="19" y="2544"/>
                    <a:pt x="10" y="2549"/>
                    <a:pt x="7" y="2557"/>
                  </a:cubicBezTo>
                  <a:cubicBezTo>
                    <a:pt x="0" y="2569"/>
                    <a:pt x="6" y="2582"/>
                    <a:pt x="17" y="2588"/>
                  </a:cubicBezTo>
                  <a:lnTo>
                    <a:pt x="2585" y="3928"/>
                  </a:lnTo>
                  <a:cubicBezTo>
                    <a:pt x="2805" y="4842"/>
                    <a:pt x="3034" y="5748"/>
                    <a:pt x="3235" y="6464"/>
                  </a:cubicBezTo>
                  <a:cubicBezTo>
                    <a:pt x="3238" y="6474"/>
                    <a:pt x="3246" y="6480"/>
                    <a:pt x="3256" y="6480"/>
                  </a:cubicBezTo>
                  <a:cubicBezTo>
                    <a:pt x="3259" y="6480"/>
                    <a:pt x="3260" y="6480"/>
                    <a:pt x="3264" y="6479"/>
                  </a:cubicBezTo>
                  <a:cubicBezTo>
                    <a:pt x="3276" y="6475"/>
                    <a:pt x="3282" y="6463"/>
                    <a:pt x="3279" y="6451"/>
                  </a:cubicBezTo>
                  <a:cubicBezTo>
                    <a:pt x="3078" y="5737"/>
                    <a:pt x="2850" y="4832"/>
                    <a:pt x="2628" y="3919"/>
                  </a:cubicBezTo>
                  <a:lnTo>
                    <a:pt x="3274" y="3256"/>
                  </a:lnTo>
                  <a:cubicBezTo>
                    <a:pt x="3282" y="3248"/>
                    <a:pt x="3282" y="3232"/>
                    <a:pt x="3274" y="3223"/>
                  </a:cubicBezTo>
                  <a:cubicBezTo>
                    <a:pt x="3269" y="3218"/>
                    <a:pt x="3263" y="3216"/>
                    <a:pt x="3257" y="3216"/>
                  </a:cubicBezTo>
                  <a:cubicBezTo>
                    <a:pt x="3251" y="3216"/>
                    <a:pt x="3245" y="3218"/>
                    <a:pt x="3240" y="3223"/>
                  </a:cubicBezTo>
                  <a:lnTo>
                    <a:pt x="2616" y="3866"/>
                  </a:lnTo>
                  <a:cubicBezTo>
                    <a:pt x="2514" y="3448"/>
                    <a:pt x="2412" y="3028"/>
                    <a:pt x="2315" y="2626"/>
                  </a:cubicBezTo>
                  <a:cubicBezTo>
                    <a:pt x="1811" y="530"/>
                    <a:pt x="1676" y="3"/>
                    <a:pt x="1606" y="0"/>
                  </a:cubicBezTo>
                  <a:cubicBezTo>
                    <a:pt x="1605" y="0"/>
                    <a:pt x="1605" y="0"/>
                    <a:pt x="1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 flipH="1">
              <a:off x="-1" y="3968629"/>
              <a:ext cx="241669" cy="80007"/>
            </a:xfrm>
            <a:custGeom>
              <a:rect b="b" l="l" r="r" t="t"/>
              <a:pathLst>
                <a:path extrusionOk="0" h="1019" w="3078">
                  <a:moveTo>
                    <a:pt x="27" y="1"/>
                  </a:moveTo>
                  <a:cubicBezTo>
                    <a:pt x="18" y="1"/>
                    <a:pt x="8" y="8"/>
                    <a:pt x="4" y="18"/>
                  </a:cubicBezTo>
                  <a:cubicBezTo>
                    <a:pt x="0" y="29"/>
                    <a:pt x="7" y="43"/>
                    <a:pt x="20" y="47"/>
                  </a:cubicBezTo>
                  <a:lnTo>
                    <a:pt x="3043" y="1016"/>
                  </a:lnTo>
                  <a:cubicBezTo>
                    <a:pt x="3046" y="1018"/>
                    <a:pt x="3048" y="1018"/>
                    <a:pt x="3051" y="1018"/>
                  </a:cubicBezTo>
                  <a:cubicBezTo>
                    <a:pt x="3061" y="1018"/>
                    <a:pt x="3070" y="1011"/>
                    <a:pt x="3073" y="1001"/>
                  </a:cubicBezTo>
                  <a:cubicBezTo>
                    <a:pt x="3077" y="989"/>
                    <a:pt x="3070" y="975"/>
                    <a:pt x="3058" y="972"/>
                  </a:cubicBezTo>
                  <a:lnTo>
                    <a:pt x="34" y="2"/>
                  </a:lnTo>
                  <a:cubicBezTo>
                    <a:pt x="32" y="1"/>
                    <a:pt x="30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8"/>
            <p:cNvSpPr/>
            <p:nvPr/>
          </p:nvSpPr>
          <p:spPr>
            <a:xfrm flipH="1">
              <a:off x="0" y="4257402"/>
              <a:ext cx="164253" cy="44518"/>
            </a:xfrm>
            <a:custGeom>
              <a:rect b="b" l="l" r="r" t="t"/>
              <a:pathLst>
                <a:path extrusionOk="0" h="567" w="2092">
                  <a:moveTo>
                    <a:pt x="27" y="0"/>
                  </a:moveTo>
                  <a:cubicBezTo>
                    <a:pt x="16" y="0"/>
                    <a:pt x="5" y="6"/>
                    <a:pt x="2" y="17"/>
                  </a:cubicBezTo>
                  <a:cubicBezTo>
                    <a:pt x="0" y="30"/>
                    <a:pt x="7" y="42"/>
                    <a:pt x="20" y="46"/>
                  </a:cubicBezTo>
                  <a:lnTo>
                    <a:pt x="2058" y="565"/>
                  </a:lnTo>
                  <a:cubicBezTo>
                    <a:pt x="2059" y="565"/>
                    <a:pt x="2062" y="566"/>
                    <a:pt x="2063" y="566"/>
                  </a:cubicBezTo>
                  <a:cubicBezTo>
                    <a:pt x="2074" y="566"/>
                    <a:pt x="2083" y="560"/>
                    <a:pt x="2087" y="549"/>
                  </a:cubicBezTo>
                  <a:cubicBezTo>
                    <a:pt x="2091" y="536"/>
                    <a:pt x="2083" y="524"/>
                    <a:pt x="2071" y="520"/>
                  </a:cubicBezTo>
                  <a:lnTo>
                    <a:pt x="31" y="1"/>
                  </a:lnTo>
                  <a:cubicBezTo>
                    <a:pt x="30" y="0"/>
                    <a:pt x="28" y="0"/>
                    <a:pt x="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" name="Google Shape;664;p29"/>
          <p:cNvGrpSpPr/>
          <p:nvPr/>
        </p:nvGrpSpPr>
        <p:grpSpPr>
          <a:xfrm>
            <a:off x="8428906" y="690203"/>
            <a:ext cx="645152" cy="642896"/>
            <a:chOff x="4171231" y="4248653"/>
            <a:chExt cx="645152" cy="642896"/>
          </a:xfrm>
        </p:grpSpPr>
        <p:grpSp>
          <p:nvGrpSpPr>
            <p:cNvPr id="665" name="Google Shape;665;p29"/>
            <p:cNvGrpSpPr/>
            <p:nvPr/>
          </p:nvGrpSpPr>
          <p:grpSpPr>
            <a:xfrm>
              <a:off x="4451763" y="4513323"/>
              <a:ext cx="364619" cy="378226"/>
              <a:chOff x="1681500" y="3051776"/>
              <a:chExt cx="397926" cy="412775"/>
            </a:xfrm>
          </p:grpSpPr>
          <p:sp>
            <p:nvSpPr>
              <p:cNvPr id="666" name="Google Shape;666;p2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2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2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2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0" name="Google Shape;670;p29"/>
            <p:cNvGrpSpPr/>
            <p:nvPr/>
          </p:nvGrpSpPr>
          <p:grpSpPr>
            <a:xfrm flipH="1">
              <a:off x="4171231" y="4248653"/>
              <a:ext cx="280538" cy="291006"/>
              <a:chOff x="1681500" y="3051776"/>
              <a:chExt cx="397926" cy="412775"/>
            </a:xfrm>
          </p:grpSpPr>
          <p:sp>
            <p:nvSpPr>
              <p:cNvPr id="671" name="Google Shape;671;p2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2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2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2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75" name="Google Shape;675;p29"/>
          <p:cNvGrpSpPr/>
          <p:nvPr/>
        </p:nvGrpSpPr>
        <p:grpSpPr>
          <a:xfrm>
            <a:off x="-77921" y="4067358"/>
            <a:ext cx="797926" cy="1082288"/>
            <a:chOff x="3259129" y="4067358"/>
            <a:chExt cx="797926" cy="1082288"/>
          </a:xfrm>
        </p:grpSpPr>
        <p:sp>
          <p:nvSpPr>
            <p:cNvPr id="676" name="Google Shape;676;p29"/>
            <p:cNvSpPr/>
            <p:nvPr/>
          </p:nvSpPr>
          <p:spPr>
            <a:xfrm>
              <a:off x="3547244" y="4397301"/>
              <a:ext cx="462388" cy="751035"/>
            </a:xfrm>
            <a:custGeom>
              <a:rect b="b" l="l" r="r" t="t"/>
              <a:pathLst>
                <a:path extrusionOk="0" h="9804" w="6036">
                  <a:moveTo>
                    <a:pt x="4787" y="1"/>
                  </a:moveTo>
                  <a:cubicBezTo>
                    <a:pt x="4786" y="1"/>
                    <a:pt x="649" y="6489"/>
                    <a:pt x="0" y="9800"/>
                  </a:cubicBezTo>
                  <a:lnTo>
                    <a:pt x="2178" y="9803"/>
                  </a:lnTo>
                  <a:cubicBezTo>
                    <a:pt x="2177" y="9803"/>
                    <a:pt x="6035" y="1593"/>
                    <a:pt x="4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3633043" y="4396535"/>
              <a:ext cx="283055" cy="752338"/>
            </a:xfrm>
            <a:custGeom>
              <a:rect b="b" l="l" r="r" t="t"/>
              <a:pathLst>
                <a:path extrusionOk="0" h="9821" w="3695">
                  <a:moveTo>
                    <a:pt x="3637" y="0"/>
                  </a:moveTo>
                  <a:cubicBezTo>
                    <a:pt x="3618" y="49"/>
                    <a:pt x="1859" y="4760"/>
                    <a:pt x="1191" y="6356"/>
                  </a:cubicBezTo>
                  <a:cubicBezTo>
                    <a:pt x="523" y="7955"/>
                    <a:pt x="4" y="9786"/>
                    <a:pt x="0" y="9804"/>
                  </a:cubicBezTo>
                  <a:lnTo>
                    <a:pt x="59" y="9821"/>
                  </a:lnTo>
                  <a:cubicBezTo>
                    <a:pt x="64" y="9803"/>
                    <a:pt x="582" y="7976"/>
                    <a:pt x="1248" y="6381"/>
                  </a:cubicBezTo>
                  <a:cubicBezTo>
                    <a:pt x="1916" y="4782"/>
                    <a:pt x="3677" y="70"/>
                    <a:pt x="3694" y="23"/>
                  </a:cubicBezTo>
                  <a:lnTo>
                    <a:pt x="3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3674641" y="4892866"/>
              <a:ext cx="381340" cy="255631"/>
            </a:xfrm>
            <a:custGeom>
              <a:rect b="b" l="l" r="r" t="t"/>
              <a:pathLst>
                <a:path extrusionOk="0" h="3337" w="4978">
                  <a:moveTo>
                    <a:pt x="4978" y="0"/>
                  </a:moveTo>
                  <a:cubicBezTo>
                    <a:pt x="4967" y="0"/>
                    <a:pt x="1539" y="319"/>
                    <a:pt x="0" y="3334"/>
                  </a:cubicBezTo>
                  <a:lnTo>
                    <a:pt x="1923" y="3336"/>
                  </a:lnTo>
                  <a:lnTo>
                    <a:pt x="4978" y="0"/>
                  </a:lnTo>
                  <a:cubicBezTo>
                    <a:pt x="4978" y="0"/>
                    <a:pt x="4978" y="0"/>
                    <a:pt x="4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3764346" y="4890798"/>
              <a:ext cx="292708" cy="258848"/>
            </a:xfrm>
            <a:custGeom>
              <a:rect b="b" l="l" r="r" t="t"/>
              <a:pathLst>
                <a:path extrusionOk="0" h="3379" w="3821">
                  <a:moveTo>
                    <a:pt x="3792" y="1"/>
                  </a:moveTo>
                  <a:cubicBezTo>
                    <a:pt x="3769" y="12"/>
                    <a:pt x="1414" y="1218"/>
                    <a:pt x="1" y="3346"/>
                  </a:cubicBezTo>
                  <a:lnTo>
                    <a:pt x="52" y="3379"/>
                  </a:lnTo>
                  <a:cubicBezTo>
                    <a:pt x="1456" y="1265"/>
                    <a:pt x="3797" y="66"/>
                    <a:pt x="3820" y="56"/>
                  </a:cubicBezTo>
                  <a:lnTo>
                    <a:pt x="3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3379324" y="4082526"/>
              <a:ext cx="430903" cy="1065652"/>
            </a:xfrm>
            <a:custGeom>
              <a:rect b="b" l="l" r="r" t="t"/>
              <a:pathLst>
                <a:path extrusionOk="0" h="13911" w="5625">
                  <a:moveTo>
                    <a:pt x="4054" y="0"/>
                  </a:moveTo>
                  <a:cubicBezTo>
                    <a:pt x="4054" y="0"/>
                    <a:pt x="1" y="10171"/>
                    <a:pt x="29" y="13908"/>
                  </a:cubicBezTo>
                  <a:lnTo>
                    <a:pt x="2338" y="13910"/>
                  </a:lnTo>
                  <a:cubicBezTo>
                    <a:pt x="2338" y="13910"/>
                    <a:pt x="5624" y="1726"/>
                    <a:pt x="4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3476154" y="4082373"/>
              <a:ext cx="216026" cy="1066112"/>
            </a:xfrm>
            <a:custGeom>
              <a:rect b="b" l="l" r="r" t="t"/>
              <a:pathLst>
                <a:path extrusionOk="0" h="13917" w="2820">
                  <a:moveTo>
                    <a:pt x="2759" y="1"/>
                  </a:moveTo>
                  <a:cubicBezTo>
                    <a:pt x="2756" y="37"/>
                    <a:pt x="2397" y="3592"/>
                    <a:pt x="1985" y="5163"/>
                  </a:cubicBezTo>
                  <a:cubicBezTo>
                    <a:pt x="1568" y="6739"/>
                    <a:pt x="17" y="13832"/>
                    <a:pt x="1" y="13904"/>
                  </a:cubicBezTo>
                  <a:lnTo>
                    <a:pt x="61" y="13916"/>
                  </a:lnTo>
                  <a:cubicBezTo>
                    <a:pt x="77" y="13844"/>
                    <a:pt x="1629" y="6754"/>
                    <a:pt x="2043" y="5179"/>
                  </a:cubicBezTo>
                  <a:cubicBezTo>
                    <a:pt x="2458" y="3606"/>
                    <a:pt x="2816" y="43"/>
                    <a:pt x="2820" y="7"/>
                  </a:cubicBezTo>
                  <a:lnTo>
                    <a:pt x="2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3562259" y="4638687"/>
              <a:ext cx="113375" cy="120423"/>
            </a:xfrm>
            <a:custGeom>
              <a:rect b="b" l="l" r="r" t="t"/>
              <a:pathLst>
                <a:path extrusionOk="0" h="1572" w="1480">
                  <a:moveTo>
                    <a:pt x="1435" y="1"/>
                  </a:moveTo>
                  <a:cubicBezTo>
                    <a:pt x="1105" y="343"/>
                    <a:pt x="21" y="1465"/>
                    <a:pt x="1" y="1557"/>
                  </a:cubicBezTo>
                  <a:lnTo>
                    <a:pt x="60" y="1572"/>
                  </a:lnTo>
                  <a:cubicBezTo>
                    <a:pt x="92" y="1492"/>
                    <a:pt x="926" y="614"/>
                    <a:pt x="1480" y="43"/>
                  </a:cubicBezTo>
                  <a:lnTo>
                    <a:pt x="14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3522194" y="4852878"/>
              <a:ext cx="109315" cy="84036"/>
            </a:xfrm>
            <a:custGeom>
              <a:rect b="b" l="l" r="r" t="t"/>
              <a:pathLst>
                <a:path extrusionOk="0" h="1097" w="1427">
                  <a:moveTo>
                    <a:pt x="1392" y="1"/>
                  </a:moveTo>
                  <a:cubicBezTo>
                    <a:pt x="1165" y="157"/>
                    <a:pt x="31" y="946"/>
                    <a:pt x="0" y="1082"/>
                  </a:cubicBezTo>
                  <a:lnTo>
                    <a:pt x="60" y="1096"/>
                  </a:lnTo>
                  <a:cubicBezTo>
                    <a:pt x="85" y="1013"/>
                    <a:pt x="782" y="496"/>
                    <a:pt x="1427" y="50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3259129" y="4068047"/>
              <a:ext cx="303279" cy="1080054"/>
            </a:xfrm>
            <a:custGeom>
              <a:rect b="b" l="l" r="r" t="t"/>
              <a:pathLst>
                <a:path extrusionOk="0" h="14099" w="3959">
                  <a:moveTo>
                    <a:pt x="3096" y="1"/>
                  </a:moveTo>
                  <a:cubicBezTo>
                    <a:pt x="1393" y="1430"/>
                    <a:pt x="0" y="14096"/>
                    <a:pt x="0" y="14096"/>
                  </a:cubicBezTo>
                  <a:lnTo>
                    <a:pt x="2697" y="14098"/>
                  </a:lnTo>
                  <a:cubicBezTo>
                    <a:pt x="2697" y="14098"/>
                    <a:pt x="3500" y="12086"/>
                    <a:pt x="3731" y="8243"/>
                  </a:cubicBezTo>
                  <a:cubicBezTo>
                    <a:pt x="3959" y="4400"/>
                    <a:pt x="3096" y="1"/>
                    <a:pt x="3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3372352" y="4067358"/>
              <a:ext cx="126092" cy="1080820"/>
            </a:xfrm>
            <a:custGeom>
              <a:rect b="b" l="l" r="r" t="t"/>
              <a:pathLst>
                <a:path extrusionOk="0" h="14109" w="1646">
                  <a:moveTo>
                    <a:pt x="1587" y="1"/>
                  </a:moveTo>
                  <a:cubicBezTo>
                    <a:pt x="1584" y="13"/>
                    <a:pt x="1185" y="1286"/>
                    <a:pt x="1102" y="3426"/>
                  </a:cubicBezTo>
                  <a:cubicBezTo>
                    <a:pt x="1019" y="5561"/>
                    <a:pt x="11" y="14016"/>
                    <a:pt x="0" y="14101"/>
                  </a:cubicBezTo>
                  <a:lnTo>
                    <a:pt x="61" y="14108"/>
                  </a:lnTo>
                  <a:cubicBezTo>
                    <a:pt x="71" y="14024"/>
                    <a:pt x="1080" y="5566"/>
                    <a:pt x="1162" y="3428"/>
                  </a:cubicBezTo>
                  <a:cubicBezTo>
                    <a:pt x="1245" y="1297"/>
                    <a:pt x="1642" y="32"/>
                    <a:pt x="1646" y="19"/>
                  </a:cubicBezTo>
                  <a:lnTo>
                    <a:pt x="1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3439536" y="4478427"/>
              <a:ext cx="107400" cy="85032"/>
            </a:xfrm>
            <a:custGeom>
              <a:rect b="b" l="l" r="r" t="t"/>
              <a:pathLst>
                <a:path extrusionOk="0" h="1110" w="1402">
                  <a:moveTo>
                    <a:pt x="1363" y="1"/>
                  </a:moveTo>
                  <a:lnTo>
                    <a:pt x="1" y="1061"/>
                  </a:lnTo>
                  <a:lnTo>
                    <a:pt x="38" y="1109"/>
                  </a:lnTo>
                  <a:lnTo>
                    <a:pt x="1401" y="50"/>
                  </a:lnTo>
                  <a:lnTo>
                    <a:pt x="1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3401999" y="4305756"/>
              <a:ext cx="53700" cy="111613"/>
            </a:xfrm>
            <a:custGeom>
              <a:rect b="b" l="l" r="r" t="t"/>
              <a:pathLst>
                <a:path extrusionOk="0" h="1457" w="701">
                  <a:moveTo>
                    <a:pt x="56" y="1"/>
                  </a:moveTo>
                  <a:lnTo>
                    <a:pt x="0" y="26"/>
                  </a:lnTo>
                  <a:lnTo>
                    <a:pt x="644" y="1457"/>
                  </a:lnTo>
                  <a:lnTo>
                    <a:pt x="700" y="1432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3346536" y="4533123"/>
              <a:ext cx="87176" cy="108473"/>
            </a:xfrm>
            <a:custGeom>
              <a:rect b="b" l="l" r="r" t="t"/>
              <a:pathLst>
                <a:path extrusionOk="0" h="1416" w="1138">
                  <a:moveTo>
                    <a:pt x="48" y="1"/>
                  </a:moveTo>
                  <a:lnTo>
                    <a:pt x="0" y="39"/>
                  </a:lnTo>
                  <a:lnTo>
                    <a:pt x="1089" y="1416"/>
                  </a:lnTo>
                  <a:lnTo>
                    <a:pt x="1137" y="137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30"/>
          <p:cNvGrpSpPr/>
          <p:nvPr/>
        </p:nvGrpSpPr>
        <p:grpSpPr>
          <a:xfrm>
            <a:off x="7752197" y="4334379"/>
            <a:ext cx="1353422" cy="813137"/>
            <a:chOff x="7596350" y="4213028"/>
            <a:chExt cx="1547653" cy="929831"/>
          </a:xfrm>
        </p:grpSpPr>
        <p:sp>
          <p:nvSpPr>
            <p:cNvPr id="691" name="Google Shape;691;p30"/>
            <p:cNvSpPr/>
            <p:nvPr/>
          </p:nvSpPr>
          <p:spPr>
            <a:xfrm flipH="1">
              <a:off x="7596350" y="4630503"/>
              <a:ext cx="1482263" cy="509588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 flipH="1">
              <a:off x="8594346" y="4781060"/>
              <a:ext cx="161910" cy="214300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 flipH="1">
              <a:off x="8716941" y="4870406"/>
              <a:ext cx="64858" cy="81223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 flipH="1">
              <a:off x="8608529" y="4798717"/>
              <a:ext cx="111118" cy="85167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 flipH="1">
              <a:off x="8654434" y="4939916"/>
              <a:ext cx="21070" cy="58740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 flipH="1">
              <a:off x="8708235" y="4814315"/>
              <a:ext cx="222060" cy="198938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 flipH="1">
              <a:off x="8703467" y="4978056"/>
              <a:ext cx="226709" cy="57621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 flipH="1">
              <a:off x="8801873" y="4835268"/>
              <a:ext cx="128480" cy="5591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 flipH="1">
              <a:off x="8859492" y="4943153"/>
              <a:ext cx="70861" cy="70040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 flipH="1">
              <a:off x="8708230" y="4943094"/>
              <a:ext cx="64858" cy="49617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 flipH="1">
              <a:off x="8751313" y="4932853"/>
              <a:ext cx="55618" cy="3931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 flipH="1">
              <a:off x="8788872" y="4215736"/>
              <a:ext cx="355131" cy="924357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 flipH="1">
              <a:off x="8540793" y="4447045"/>
              <a:ext cx="428406" cy="693047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 flipH="1">
              <a:off x="8861908" y="4213028"/>
              <a:ext cx="173034" cy="92983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 flipH="1">
              <a:off x="8652438" y="4452577"/>
              <a:ext cx="183981" cy="690281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 flipH="1">
              <a:off x="8266579" y="4677824"/>
              <a:ext cx="368197" cy="462267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 flipH="1">
              <a:off x="7799086" y="4618320"/>
              <a:ext cx="553590" cy="521713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 flipH="1">
              <a:off x="8384225" y="4675058"/>
              <a:ext cx="70744" cy="46779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 flipH="1">
              <a:off x="8002014" y="4617731"/>
              <a:ext cx="186629" cy="525127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 flipH="1">
              <a:off x="8712121" y="4651868"/>
              <a:ext cx="306576" cy="488223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 flipH="1">
              <a:off x="8547793" y="4845744"/>
              <a:ext cx="278678" cy="293875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 flipH="1">
              <a:off x="8257097" y="4878469"/>
              <a:ext cx="165206" cy="261622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 flipH="1">
              <a:off x="8047864" y="4761696"/>
              <a:ext cx="242365" cy="378336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 flipH="1">
              <a:off x="8646731" y="4406786"/>
              <a:ext cx="283917" cy="242669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 flipH="1">
              <a:off x="8413247" y="4567879"/>
              <a:ext cx="296158" cy="24578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 flipH="1">
              <a:off x="8662034" y="4454932"/>
              <a:ext cx="271734" cy="8410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 flipH="1">
              <a:off x="8410127" y="4615141"/>
              <a:ext cx="272734" cy="96821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 flipH="1">
              <a:off x="8713410" y="4645276"/>
              <a:ext cx="61739" cy="497169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 flipH="1">
              <a:off x="8582632" y="4805486"/>
              <a:ext cx="103467" cy="336959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" name="Google Shape;720;p30"/>
          <p:cNvGrpSpPr/>
          <p:nvPr/>
        </p:nvGrpSpPr>
        <p:grpSpPr>
          <a:xfrm>
            <a:off x="-6938" y="113134"/>
            <a:ext cx="686910" cy="643401"/>
            <a:chOff x="4383432" y="4335331"/>
            <a:chExt cx="901102" cy="844027"/>
          </a:xfrm>
        </p:grpSpPr>
        <p:sp>
          <p:nvSpPr>
            <p:cNvPr id="721" name="Google Shape;721;p30"/>
            <p:cNvSpPr/>
            <p:nvPr/>
          </p:nvSpPr>
          <p:spPr>
            <a:xfrm>
              <a:off x="4384040" y="4335331"/>
              <a:ext cx="900494" cy="843572"/>
            </a:xfrm>
            <a:custGeom>
              <a:rect b="b" l="l" r="r" t="t"/>
              <a:pathLst>
                <a:path extrusionOk="0" h="11100" w="11849">
                  <a:moveTo>
                    <a:pt x="13" y="0"/>
                  </a:moveTo>
                  <a:cubicBezTo>
                    <a:pt x="5" y="0"/>
                    <a:pt x="0" y="0"/>
                    <a:pt x="0" y="0"/>
                  </a:cubicBezTo>
                  <a:lnTo>
                    <a:pt x="0" y="6338"/>
                  </a:lnTo>
                  <a:cubicBezTo>
                    <a:pt x="988" y="7983"/>
                    <a:pt x="3470" y="6175"/>
                    <a:pt x="4252" y="8272"/>
                  </a:cubicBezTo>
                  <a:cubicBezTo>
                    <a:pt x="5223" y="10873"/>
                    <a:pt x="8131" y="11100"/>
                    <a:pt x="8131" y="11100"/>
                  </a:cubicBezTo>
                  <a:lnTo>
                    <a:pt x="11442" y="11100"/>
                  </a:lnTo>
                  <a:cubicBezTo>
                    <a:pt x="11849" y="5785"/>
                    <a:pt x="5717" y="5554"/>
                    <a:pt x="4326" y="3559"/>
                  </a:cubicBezTo>
                  <a:cubicBezTo>
                    <a:pt x="1905" y="86"/>
                    <a:pt x="179" y="0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4383432" y="4481244"/>
              <a:ext cx="809449" cy="698113"/>
            </a:xfrm>
            <a:custGeom>
              <a:rect b="b" l="l" r="r" t="t"/>
              <a:pathLst>
                <a:path extrusionOk="0" h="9186" w="10651">
                  <a:moveTo>
                    <a:pt x="13" y="0"/>
                  </a:moveTo>
                  <a:lnTo>
                    <a:pt x="0" y="67"/>
                  </a:lnTo>
                  <a:cubicBezTo>
                    <a:pt x="1054" y="266"/>
                    <a:pt x="1925" y="1165"/>
                    <a:pt x="2931" y="2206"/>
                  </a:cubicBezTo>
                  <a:cubicBezTo>
                    <a:pt x="4033" y="3345"/>
                    <a:pt x="5283" y="4636"/>
                    <a:pt x="7119" y="5391"/>
                  </a:cubicBezTo>
                  <a:cubicBezTo>
                    <a:pt x="10570" y="6809"/>
                    <a:pt x="10165" y="9149"/>
                    <a:pt x="10162" y="9172"/>
                  </a:cubicBezTo>
                  <a:lnTo>
                    <a:pt x="10229" y="9185"/>
                  </a:lnTo>
                  <a:cubicBezTo>
                    <a:pt x="10234" y="9161"/>
                    <a:pt x="10650" y="6769"/>
                    <a:pt x="7144" y="5330"/>
                  </a:cubicBezTo>
                  <a:cubicBezTo>
                    <a:pt x="5321" y="4582"/>
                    <a:pt x="4078" y="3294"/>
                    <a:pt x="2980" y="2160"/>
                  </a:cubicBezTo>
                  <a:cubicBezTo>
                    <a:pt x="1966" y="1109"/>
                    <a:pt x="1089" y="203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4434729" y="4614086"/>
              <a:ext cx="146067" cy="191438"/>
            </a:xfrm>
            <a:custGeom>
              <a:rect b="b" l="l" r="r" t="t"/>
              <a:pathLst>
                <a:path extrusionOk="0" h="2519" w="1922">
                  <a:moveTo>
                    <a:pt x="310" y="69"/>
                  </a:moveTo>
                  <a:cubicBezTo>
                    <a:pt x="347" y="69"/>
                    <a:pt x="394" y="81"/>
                    <a:pt x="452" y="106"/>
                  </a:cubicBezTo>
                  <a:cubicBezTo>
                    <a:pt x="1010" y="351"/>
                    <a:pt x="1854" y="1653"/>
                    <a:pt x="1821" y="2218"/>
                  </a:cubicBezTo>
                  <a:cubicBezTo>
                    <a:pt x="1815" y="2341"/>
                    <a:pt x="1765" y="2414"/>
                    <a:pt x="1673" y="2443"/>
                  </a:cubicBezTo>
                  <a:cubicBezTo>
                    <a:pt x="1658" y="2448"/>
                    <a:pt x="1643" y="2450"/>
                    <a:pt x="1626" y="2450"/>
                  </a:cubicBezTo>
                  <a:cubicBezTo>
                    <a:pt x="1438" y="2450"/>
                    <a:pt x="1135" y="2166"/>
                    <a:pt x="818" y="1684"/>
                  </a:cubicBezTo>
                  <a:cubicBezTo>
                    <a:pt x="377" y="1016"/>
                    <a:pt x="98" y="260"/>
                    <a:pt x="233" y="99"/>
                  </a:cubicBezTo>
                  <a:cubicBezTo>
                    <a:pt x="250" y="79"/>
                    <a:pt x="277" y="69"/>
                    <a:pt x="310" y="69"/>
                  </a:cubicBezTo>
                  <a:close/>
                  <a:moveTo>
                    <a:pt x="307" y="0"/>
                  </a:moveTo>
                  <a:cubicBezTo>
                    <a:pt x="253" y="0"/>
                    <a:pt x="211" y="19"/>
                    <a:pt x="181" y="55"/>
                  </a:cubicBezTo>
                  <a:cubicBezTo>
                    <a:pt x="1" y="269"/>
                    <a:pt x="341" y="1088"/>
                    <a:pt x="760" y="1723"/>
                  </a:cubicBezTo>
                  <a:cubicBezTo>
                    <a:pt x="925" y="1972"/>
                    <a:pt x="1319" y="2518"/>
                    <a:pt x="1624" y="2518"/>
                  </a:cubicBezTo>
                  <a:cubicBezTo>
                    <a:pt x="1647" y="2518"/>
                    <a:pt x="1671" y="2515"/>
                    <a:pt x="1691" y="2509"/>
                  </a:cubicBezTo>
                  <a:cubicBezTo>
                    <a:pt x="1775" y="2483"/>
                    <a:pt x="1877" y="2413"/>
                    <a:pt x="1888" y="2223"/>
                  </a:cubicBezTo>
                  <a:cubicBezTo>
                    <a:pt x="1922" y="1641"/>
                    <a:pt x="1052" y="297"/>
                    <a:pt x="477" y="44"/>
                  </a:cubicBezTo>
                  <a:cubicBezTo>
                    <a:pt x="412" y="15"/>
                    <a:pt x="355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4938587" y="4798682"/>
              <a:ext cx="194478" cy="138999"/>
            </a:xfrm>
            <a:custGeom>
              <a:rect b="b" l="l" r="r" t="t"/>
              <a:pathLst>
                <a:path extrusionOk="0" h="1829" w="2559">
                  <a:moveTo>
                    <a:pt x="127" y="70"/>
                  </a:moveTo>
                  <a:cubicBezTo>
                    <a:pt x="301" y="70"/>
                    <a:pt x="1397" y="620"/>
                    <a:pt x="2071" y="1156"/>
                  </a:cubicBezTo>
                  <a:cubicBezTo>
                    <a:pt x="2456" y="1460"/>
                    <a:pt x="2494" y="1600"/>
                    <a:pt x="2483" y="1657"/>
                  </a:cubicBezTo>
                  <a:cubicBezTo>
                    <a:pt x="2476" y="1693"/>
                    <a:pt x="2445" y="1718"/>
                    <a:pt x="2386" y="1737"/>
                  </a:cubicBezTo>
                  <a:cubicBezTo>
                    <a:pt x="2331" y="1753"/>
                    <a:pt x="2272" y="1761"/>
                    <a:pt x="2208" y="1761"/>
                  </a:cubicBezTo>
                  <a:cubicBezTo>
                    <a:pt x="1771" y="1761"/>
                    <a:pt x="1141" y="1391"/>
                    <a:pt x="687" y="974"/>
                  </a:cubicBezTo>
                  <a:cubicBezTo>
                    <a:pt x="297" y="616"/>
                    <a:pt x="78" y="271"/>
                    <a:pt x="116" y="71"/>
                  </a:cubicBezTo>
                  <a:cubicBezTo>
                    <a:pt x="119" y="70"/>
                    <a:pt x="123" y="70"/>
                    <a:pt x="127" y="70"/>
                  </a:cubicBezTo>
                  <a:close/>
                  <a:moveTo>
                    <a:pt x="127" y="1"/>
                  </a:moveTo>
                  <a:cubicBezTo>
                    <a:pt x="74" y="1"/>
                    <a:pt x="54" y="29"/>
                    <a:pt x="50" y="47"/>
                  </a:cubicBezTo>
                  <a:cubicBezTo>
                    <a:pt x="1" y="273"/>
                    <a:pt x="221" y="638"/>
                    <a:pt x="641" y="1023"/>
                  </a:cubicBezTo>
                  <a:cubicBezTo>
                    <a:pt x="1090" y="1436"/>
                    <a:pt x="1734" y="1828"/>
                    <a:pt x="2205" y="1828"/>
                  </a:cubicBezTo>
                  <a:cubicBezTo>
                    <a:pt x="2277" y="1828"/>
                    <a:pt x="2344" y="1820"/>
                    <a:pt x="2405" y="1799"/>
                  </a:cubicBezTo>
                  <a:cubicBezTo>
                    <a:pt x="2540" y="1758"/>
                    <a:pt x="2559" y="1677"/>
                    <a:pt x="2550" y="1615"/>
                  </a:cubicBezTo>
                  <a:cubicBezTo>
                    <a:pt x="2492" y="1159"/>
                    <a:pt x="476" y="16"/>
                    <a:pt x="129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4684226" y="4726257"/>
              <a:ext cx="5320" cy="197214"/>
            </a:xfrm>
            <a:custGeom>
              <a:rect b="b" l="l" r="r" t="t"/>
              <a:pathLst>
                <a:path extrusionOk="0" h="2595" w="70">
                  <a:moveTo>
                    <a:pt x="0" y="0"/>
                  </a:moveTo>
                  <a:lnTo>
                    <a:pt x="0" y="2594"/>
                  </a:lnTo>
                  <a:lnTo>
                    <a:pt x="69" y="259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4717969" y="4756808"/>
              <a:ext cx="34655" cy="282331"/>
            </a:xfrm>
            <a:custGeom>
              <a:rect b="b" l="l" r="r" t="t"/>
              <a:pathLst>
                <a:path extrusionOk="0" h="3715" w="456">
                  <a:moveTo>
                    <a:pt x="69" y="1"/>
                  </a:moveTo>
                  <a:lnTo>
                    <a:pt x="1" y="8"/>
                  </a:lnTo>
                  <a:lnTo>
                    <a:pt x="388" y="3714"/>
                  </a:lnTo>
                  <a:lnTo>
                    <a:pt x="455" y="3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4446889" y="4482764"/>
              <a:ext cx="171146" cy="27055"/>
            </a:xfrm>
            <a:custGeom>
              <a:rect b="b" l="l" r="r" t="t"/>
              <a:pathLst>
                <a:path extrusionOk="0" h="356" w="2252">
                  <a:moveTo>
                    <a:pt x="2243" y="1"/>
                  </a:moveTo>
                  <a:lnTo>
                    <a:pt x="0" y="289"/>
                  </a:lnTo>
                  <a:lnTo>
                    <a:pt x="9" y="356"/>
                  </a:lnTo>
                  <a:lnTo>
                    <a:pt x="2251" y="6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4492335" y="4526310"/>
              <a:ext cx="162939" cy="13756"/>
            </a:xfrm>
            <a:custGeom>
              <a:rect b="b" l="l" r="r" t="t"/>
              <a:pathLst>
                <a:path extrusionOk="0" h="181" w="2144">
                  <a:moveTo>
                    <a:pt x="2140" y="1"/>
                  </a:moveTo>
                  <a:lnTo>
                    <a:pt x="1" y="113"/>
                  </a:lnTo>
                  <a:lnTo>
                    <a:pt x="4" y="181"/>
                  </a:lnTo>
                  <a:lnTo>
                    <a:pt x="2144" y="6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" name="Google Shape;53;p4"/>
          <p:cNvSpPr txBox="1"/>
          <p:nvPr>
            <p:ph idx="1" type="body"/>
          </p:nvPr>
        </p:nvSpPr>
        <p:spPr>
          <a:xfrm>
            <a:off x="720000" y="1152475"/>
            <a:ext cx="77040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4" name="Google Shape;54;p4"/>
          <p:cNvSpPr/>
          <p:nvPr/>
        </p:nvSpPr>
        <p:spPr>
          <a:xfrm flipH="1">
            <a:off x="1463512" y="31027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4"/>
          <p:cNvSpPr/>
          <p:nvPr/>
        </p:nvSpPr>
        <p:spPr>
          <a:xfrm flipH="1">
            <a:off x="6380155" y="11096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 txBox="1"/>
          <p:nvPr>
            <p:ph idx="1" type="subTitle"/>
          </p:nvPr>
        </p:nvSpPr>
        <p:spPr>
          <a:xfrm>
            <a:off x="1290775" y="2541375"/>
            <a:ext cx="29076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58" name="Google Shape;58;p5"/>
          <p:cNvSpPr txBox="1"/>
          <p:nvPr>
            <p:ph idx="2" type="subTitle"/>
          </p:nvPr>
        </p:nvSpPr>
        <p:spPr>
          <a:xfrm>
            <a:off x="4945650" y="2541275"/>
            <a:ext cx="29076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59" name="Google Shape;59;p5"/>
          <p:cNvSpPr txBox="1"/>
          <p:nvPr>
            <p:ph idx="3" type="subTitle"/>
          </p:nvPr>
        </p:nvSpPr>
        <p:spPr>
          <a:xfrm>
            <a:off x="1290775" y="3034750"/>
            <a:ext cx="29076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4" type="subTitle"/>
          </p:nvPr>
        </p:nvSpPr>
        <p:spPr>
          <a:xfrm>
            <a:off x="4945650" y="3034750"/>
            <a:ext cx="29076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" name="Google Shape;62;p5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6" name="Google Shape;66;p6"/>
          <p:cNvGrpSpPr/>
          <p:nvPr/>
        </p:nvGrpSpPr>
        <p:grpSpPr>
          <a:xfrm flipH="1">
            <a:off x="8656413" y="402408"/>
            <a:ext cx="494516" cy="1175909"/>
            <a:chOff x="0" y="3829733"/>
            <a:chExt cx="494516" cy="1175909"/>
          </a:xfrm>
        </p:grpSpPr>
        <p:sp>
          <p:nvSpPr>
            <p:cNvPr id="67" name="Google Shape;67;p6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6"/>
          <p:cNvGrpSpPr/>
          <p:nvPr/>
        </p:nvGrpSpPr>
        <p:grpSpPr>
          <a:xfrm flipH="1">
            <a:off x="-13022" y="4217904"/>
            <a:ext cx="1547653" cy="929831"/>
            <a:chOff x="7596350" y="4213028"/>
            <a:chExt cx="1547653" cy="929831"/>
          </a:xfrm>
        </p:grpSpPr>
        <p:sp>
          <p:nvSpPr>
            <p:cNvPr id="71" name="Google Shape;71;p6"/>
            <p:cNvSpPr/>
            <p:nvPr/>
          </p:nvSpPr>
          <p:spPr>
            <a:xfrm flipH="1">
              <a:off x="7596350" y="4630503"/>
              <a:ext cx="1482263" cy="509588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 flipH="1">
              <a:off x="8594346" y="4781060"/>
              <a:ext cx="161910" cy="214300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flipH="1">
              <a:off x="8716941" y="4870406"/>
              <a:ext cx="64858" cy="81223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 flipH="1">
              <a:off x="8608529" y="4798717"/>
              <a:ext cx="111118" cy="85167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 flipH="1">
              <a:off x="8654434" y="4939916"/>
              <a:ext cx="21070" cy="58740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 flipH="1">
              <a:off x="8708235" y="4814315"/>
              <a:ext cx="222060" cy="198938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 flipH="1">
              <a:off x="8703467" y="4978056"/>
              <a:ext cx="226709" cy="57621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 flipH="1">
              <a:off x="8801873" y="4835268"/>
              <a:ext cx="128480" cy="5591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flipH="1">
              <a:off x="8859492" y="4943153"/>
              <a:ext cx="70861" cy="70040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 flipH="1">
              <a:off x="8708230" y="4943094"/>
              <a:ext cx="64858" cy="49617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 flipH="1">
              <a:off x="8751313" y="4932853"/>
              <a:ext cx="55618" cy="3931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flipH="1">
              <a:off x="8788872" y="4215736"/>
              <a:ext cx="355131" cy="924357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flipH="1">
              <a:off x="8540793" y="4447045"/>
              <a:ext cx="428406" cy="693047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flipH="1">
              <a:off x="8861908" y="4213028"/>
              <a:ext cx="173034" cy="92983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flipH="1">
              <a:off x="8652438" y="4452577"/>
              <a:ext cx="183981" cy="690281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8266579" y="4677824"/>
              <a:ext cx="368197" cy="462267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 flipH="1">
              <a:off x="7799086" y="4618320"/>
              <a:ext cx="553590" cy="521713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 flipH="1">
              <a:off x="8384225" y="4675058"/>
              <a:ext cx="70744" cy="46779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 flipH="1">
              <a:off x="8002014" y="4617731"/>
              <a:ext cx="186629" cy="525127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 flipH="1">
              <a:off x="8712121" y="4651868"/>
              <a:ext cx="306576" cy="488223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 flipH="1">
              <a:off x="8547793" y="4845744"/>
              <a:ext cx="278678" cy="293875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 flipH="1">
              <a:off x="8257097" y="4878469"/>
              <a:ext cx="165206" cy="261622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 flipH="1">
              <a:off x="8047864" y="4761696"/>
              <a:ext cx="242365" cy="378336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 flipH="1">
              <a:off x="8646731" y="4406786"/>
              <a:ext cx="283917" cy="242669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 flipH="1">
              <a:off x="8413247" y="4567879"/>
              <a:ext cx="296158" cy="24578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 flipH="1">
              <a:off x="8662034" y="4454932"/>
              <a:ext cx="271734" cy="8410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 flipH="1">
              <a:off x="8410127" y="4615141"/>
              <a:ext cx="272734" cy="96821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 flipH="1">
              <a:off x="8713410" y="4645276"/>
              <a:ext cx="61739" cy="497169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 flipH="1">
              <a:off x="8582632" y="4805486"/>
              <a:ext cx="103467" cy="336959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6"/>
          <p:cNvSpPr/>
          <p:nvPr/>
        </p:nvSpPr>
        <p:spPr>
          <a:xfrm flipH="1">
            <a:off x="1701187" y="10135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5321667" y="1892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"/>
          <p:cNvSpPr txBox="1"/>
          <p:nvPr>
            <p:ph type="title"/>
          </p:nvPr>
        </p:nvSpPr>
        <p:spPr>
          <a:xfrm>
            <a:off x="1107100" y="1438025"/>
            <a:ext cx="344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" name="Google Shape;104;p7"/>
          <p:cNvSpPr txBox="1"/>
          <p:nvPr>
            <p:ph idx="1" type="body"/>
          </p:nvPr>
        </p:nvSpPr>
        <p:spPr>
          <a:xfrm>
            <a:off x="1107100" y="2159575"/>
            <a:ext cx="3440400" cy="13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05" name="Google Shape;105;p7"/>
          <p:cNvSpPr/>
          <p:nvPr>
            <p:ph idx="2" type="pic"/>
          </p:nvPr>
        </p:nvSpPr>
        <p:spPr>
          <a:xfrm>
            <a:off x="4905500" y="1036500"/>
            <a:ext cx="3131400" cy="3070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6" name="Google Shape;106;p7"/>
          <p:cNvSpPr/>
          <p:nvPr/>
        </p:nvSpPr>
        <p:spPr>
          <a:xfrm flipH="1">
            <a:off x="6138237" y="2546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7"/>
          <p:cNvSpPr/>
          <p:nvPr/>
        </p:nvSpPr>
        <p:spPr>
          <a:xfrm flipH="1">
            <a:off x="1666367" y="29366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0" name="Google Shape;110;p8"/>
          <p:cNvSpPr/>
          <p:nvPr/>
        </p:nvSpPr>
        <p:spPr>
          <a:xfrm flipH="1">
            <a:off x="6214537" y="3864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8"/>
          <p:cNvSpPr/>
          <p:nvPr/>
        </p:nvSpPr>
        <p:spPr>
          <a:xfrm flipH="1">
            <a:off x="1770442" y="552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8"/>
          <p:cNvGrpSpPr/>
          <p:nvPr/>
        </p:nvGrpSpPr>
        <p:grpSpPr>
          <a:xfrm>
            <a:off x="106775" y="0"/>
            <a:ext cx="438525" cy="1334435"/>
            <a:chOff x="106775" y="0"/>
            <a:chExt cx="438525" cy="1334435"/>
          </a:xfrm>
        </p:grpSpPr>
        <p:sp>
          <p:nvSpPr>
            <p:cNvPr id="113" name="Google Shape;113;p8"/>
            <p:cNvSpPr/>
            <p:nvPr/>
          </p:nvSpPr>
          <p:spPr>
            <a:xfrm>
              <a:off x="216437" y="2123"/>
              <a:ext cx="13989" cy="1185676"/>
            </a:xfrm>
            <a:custGeom>
              <a:rect b="b" l="l" r="r" t="t"/>
              <a:pathLst>
                <a:path extrusionOk="0" h="9493" w="112">
                  <a:moveTo>
                    <a:pt x="1" y="1"/>
                  </a:moveTo>
                  <a:lnTo>
                    <a:pt x="1" y="9492"/>
                  </a:lnTo>
                  <a:lnTo>
                    <a:pt x="112" y="9492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148991" y="4621"/>
              <a:ext cx="166242" cy="160621"/>
            </a:xfrm>
            <a:custGeom>
              <a:rect b="b" l="l" r="r" t="t"/>
              <a:pathLst>
                <a:path extrusionOk="0" h="1286" w="1331">
                  <a:moveTo>
                    <a:pt x="833" y="1"/>
                  </a:moveTo>
                  <a:cubicBezTo>
                    <a:pt x="766" y="1"/>
                    <a:pt x="687" y="25"/>
                    <a:pt x="596" y="79"/>
                  </a:cubicBezTo>
                  <a:cubicBezTo>
                    <a:pt x="1" y="431"/>
                    <a:pt x="661" y="972"/>
                    <a:pt x="1241" y="1286"/>
                  </a:cubicBezTo>
                  <a:cubicBezTo>
                    <a:pt x="1241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220559" y="12240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45" y="0"/>
                  </a:moveTo>
                  <a:lnTo>
                    <a:pt x="0" y="34"/>
                  </a:lnTo>
                  <a:cubicBezTo>
                    <a:pt x="6" y="41"/>
                    <a:pt x="496" y="676"/>
                    <a:pt x="641" y="1231"/>
                  </a:cubicBezTo>
                  <a:lnTo>
                    <a:pt x="695" y="1217"/>
                  </a:lnTo>
                  <a:cubicBezTo>
                    <a:pt x="546" y="650"/>
                    <a:pt x="50" y="6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148991" y="477119"/>
              <a:ext cx="166242" cy="160497"/>
            </a:xfrm>
            <a:custGeom>
              <a:rect b="b" l="l" r="r" t="t"/>
              <a:pathLst>
                <a:path extrusionOk="0" h="1285" w="1331">
                  <a:moveTo>
                    <a:pt x="833" y="1"/>
                  </a:moveTo>
                  <a:cubicBezTo>
                    <a:pt x="765" y="1"/>
                    <a:pt x="687" y="24"/>
                    <a:pt x="596" y="78"/>
                  </a:cubicBezTo>
                  <a:cubicBezTo>
                    <a:pt x="1" y="430"/>
                    <a:pt x="661" y="971"/>
                    <a:pt x="1241" y="1284"/>
                  </a:cubicBezTo>
                  <a:cubicBezTo>
                    <a:pt x="1241" y="1284"/>
                    <a:pt x="1241" y="1284"/>
                    <a:pt x="1241" y="1284"/>
                  </a:cubicBezTo>
                  <a:cubicBezTo>
                    <a:pt x="1241" y="1284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220559" y="484613"/>
              <a:ext cx="86806" cy="154002"/>
            </a:xfrm>
            <a:custGeom>
              <a:rect b="b" l="l" r="r" t="t"/>
              <a:pathLst>
                <a:path extrusionOk="0" h="1233" w="695">
                  <a:moveTo>
                    <a:pt x="45" y="1"/>
                  </a:moveTo>
                  <a:lnTo>
                    <a:pt x="0" y="36"/>
                  </a:lnTo>
                  <a:cubicBezTo>
                    <a:pt x="6" y="42"/>
                    <a:pt x="496" y="677"/>
                    <a:pt x="641" y="1233"/>
                  </a:cubicBezTo>
                  <a:lnTo>
                    <a:pt x="695" y="1218"/>
                  </a:lnTo>
                  <a:cubicBezTo>
                    <a:pt x="546" y="652"/>
                    <a:pt x="50" y="8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148991" y="961483"/>
              <a:ext cx="166242" cy="160621"/>
            </a:xfrm>
            <a:custGeom>
              <a:rect b="b" l="l" r="r" t="t"/>
              <a:pathLst>
                <a:path extrusionOk="0" h="1286" w="1331">
                  <a:moveTo>
                    <a:pt x="833" y="0"/>
                  </a:moveTo>
                  <a:cubicBezTo>
                    <a:pt x="766" y="0"/>
                    <a:pt x="687" y="24"/>
                    <a:pt x="596" y="78"/>
                  </a:cubicBezTo>
                  <a:cubicBezTo>
                    <a:pt x="1" y="430"/>
                    <a:pt x="661" y="972"/>
                    <a:pt x="1241" y="1286"/>
                  </a:cubicBezTo>
                  <a:cubicBezTo>
                    <a:pt x="1241" y="1286"/>
                    <a:pt x="1331" y="0"/>
                    <a:pt x="8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220559" y="969102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45" y="1"/>
                  </a:moveTo>
                  <a:lnTo>
                    <a:pt x="0" y="35"/>
                  </a:lnTo>
                  <a:cubicBezTo>
                    <a:pt x="6" y="42"/>
                    <a:pt x="496" y="676"/>
                    <a:pt x="641" y="1232"/>
                  </a:cubicBezTo>
                  <a:lnTo>
                    <a:pt x="695" y="1217"/>
                  </a:lnTo>
                  <a:cubicBezTo>
                    <a:pt x="546" y="651"/>
                    <a:pt x="50" y="7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106775" y="221198"/>
              <a:ext cx="165992" cy="160497"/>
            </a:xfrm>
            <a:custGeom>
              <a:rect b="b" l="l" r="r" t="t"/>
              <a:pathLst>
                <a:path extrusionOk="0" h="1285" w="1329">
                  <a:moveTo>
                    <a:pt x="498" y="0"/>
                  </a:moveTo>
                  <a:cubicBezTo>
                    <a:pt x="1" y="0"/>
                    <a:pt x="89" y="1283"/>
                    <a:pt x="89" y="1285"/>
                  </a:cubicBezTo>
                  <a:lnTo>
                    <a:pt x="89" y="1285"/>
                  </a:lnTo>
                  <a:cubicBezTo>
                    <a:pt x="669" y="971"/>
                    <a:pt x="1329" y="429"/>
                    <a:pt x="735" y="77"/>
                  </a:cubicBezTo>
                  <a:cubicBezTo>
                    <a:pt x="644" y="24"/>
                    <a:pt x="566" y="0"/>
                    <a:pt x="498" y="0"/>
                  </a:cubicBezTo>
                  <a:close/>
                  <a:moveTo>
                    <a:pt x="89" y="1285"/>
                  </a:moveTo>
                  <a:cubicBezTo>
                    <a:pt x="89" y="1285"/>
                    <a:pt x="89" y="1285"/>
                    <a:pt x="89" y="1285"/>
                  </a:cubicBezTo>
                  <a:cubicBezTo>
                    <a:pt x="89" y="1285"/>
                    <a:pt x="89" y="1285"/>
                    <a:pt x="89" y="1285"/>
                  </a:cubicBezTo>
                  <a:cubicBezTo>
                    <a:pt x="89" y="1285"/>
                    <a:pt x="89" y="1285"/>
                    <a:pt x="89" y="12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114644" y="228817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651" y="0"/>
                  </a:moveTo>
                  <a:cubicBezTo>
                    <a:pt x="646" y="6"/>
                    <a:pt x="149" y="650"/>
                    <a:pt x="0" y="1217"/>
                  </a:cubicBezTo>
                  <a:lnTo>
                    <a:pt x="55" y="1231"/>
                  </a:lnTo>
                  <a:cubicBezTo>
                    <a:pt x="200" y="676"/>
                    <a:pt x="689" y="41"/>
                    <a:pt x="694" y="34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106775" y="719301"/>
              <a:ext cx="165992" cy="160746"/>
            </a:xfrm>
            <a:custGeom>
              <a:rect b="b" l="l" r="r" t="t"/>
              <a:pathLst>
                <a:path extrusionOk="0" h="1287" w="1329">
                  <a:moveTo>
                    <a:pt x="497" y="1"/>
                  </a:moveTo>
                  <a:cubicBezTo>
                    <a:pt x="0" y="1"/>
                    <a:pt x="90" y="1286"/>
                    <a:pt x="89" y="1286"/>
                  </a:cubicBezTo>
                  <a:cubicBezTo>
                    <a:pt x="669" y="972"/>
                    <a:pt x="1329" y="430"/>
                    <a:pt x="735" y="79"/>
                  </a:cubicBezTo>
                  <a:cubicBezTo>
                    <a:pt x="644" y="25"/>
                    <a:pt x="565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114644" y="726795"/>
              <a:ext cx="86806" cy="154002"/>
            </a:xfrm>
            <a:custGeom>
              <a:rect b="b" l="l" r="r" t="t"/>
              <a:pathLst>
                <a:path extrusionOk="0" h="1233" w="695">
                  <a:moveTo>
                    <a:pt x="651" y="0"/>
                  </a:moveTo>
                  <a:cubicBezTo>
                    <a:pt x="646" y="7"/>
                    <a:pt x="149" y="651"/>
                    <a:pt x="0" y="1218"/>
                  </a:cubicBezTo>
                  <a:lnTo>
                    <a:pt x="55" y="1232"/>
                  </a:lnTo>
                  <a:cubicBezTo>
                    <a:pt x="200" y="677"/>
                    <a:pt x="689" y="41"/>
                    <a:pt x="694" y="35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132879" y="1172939"/>
              <a:ext cx="166117" cy="160621"/>
            </a:xfrm>
            <a:custGeom>
              <a:rect b="b" l="l" r="r" t="t"/>
              <a:pathLst>
                <a:path extrusionOk="0" h="1286" w="1330">
                  <a:moveTo>
                    <a:pt x="498" y="0"/>
                  </a:moveTo>
                  <a:cubicBezTo>
                    <a:pt x="0" y="0"/>
                    <a:pt x="90" y="1285"/>
                    <a:pt x="90" y="1285"/>
                  </a:cubicBezTo>
                  <a:cubicBezTo>
                    <a:pt x="670" y="972"/>
                    <a:pt x="1330" y="431"/>
                    <a:pt x="735" y="78"/>
                  </a:cubicBezTo>
                  <a:cubicBezTo>
                    <a:pt x="644" y="24"/>
                    <a:pt x="566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140623" y="1180558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651" y="1"/>
                  </a:moveTo>
                  <a:cubicBezTo>
                    <a:pt x="646" y="7"/>
                    <a:pt x="150" y="650"/>
                    <a:pt x="1" y="1218"/>
                  </a:cubicBezTo>
                  <a:lnTo>
                    <a:pt x="54" y="1232"/>
                  </a:lnTo>
                  <a:cubicBezTo>
                    <a:pt x="200" y="675"/>
                    <a:pt x="690" y="41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451000" y="0"/>
              <a:ext cx="14114" cy="679956"/>
            </a:xfrm>
            <a:custGeom>
              <a:rect b="b" l="l" r="r" t="t"/>
              <a:pathLst>
                <a:path extrusionOk="0" h="5444" w="113">
                  <a:moveTo>
                    <a:pt x="0" y="0"/>
                  </a:moveTo>
                  <a:lnTo>
                    <a:pt x="0" y="5444"/>
                  </a:lnTo>
                  <a:lnTo>
                    <a:pt x="113" y="544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387301" y="4996"/>
              <a:ext cx="157999" cy="152628"/>
            </a:xfrm>
            <a:custGeom>
              <a:rect b="b" l="l" r="r" t="t"/>
              <a:pathLst>
                <a:path extrusionOk="0" h="1222" w="1265">
                  <a:moveTo>
                    <a:pt x="791" y="1"/>
                  </a:moveTo>
                  <a:cubicBezTo>
                    <a:pt x="727" y="1"/>
                    <a:pt x="652" y="23"/>
                    <a:pt x="566" y="75"/>
                  </a:cubicBezTo>
                  <a:cubicBezTo>
                    <a:pt x="0" y="410"/>
                    <a:pt x="629" y="923"/>
                    <a:pt x="1179" y="1221"/>
                  </a:cubicBezTo>
                  <a:cubicBezTo>
                    <a:pt x="1179" y="1221"/>
                    <a:pt x="1264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455247" y="12240"/>
              <a:ext cx="82684" cy="146258"/>
            </a:xfrm>
            <a:custGeom>
              <a:rect b="b" l="l" r="r" t="t"/>
              <a:pathLst>
                <a:path extrusionOk="0" h="1171" w="662">
                  <a:moveTo>
                    <a:pt x="44" y="0"/>
                  </a:moveTo>
                  <a:lnTo>
                    <a:pt x="0" y="34"/>
                  </a:lnTo>
                  <a:cubicBezTo>
                    <a:pt x="5" y="39"/>
                    <a:pt x="469" y="644"/>
                    <a:pt x="608" y="1170"/>
                  </a:cubicBezTo>
                  <a:lnTo>
                    <a:pt x="662" y="1157"/>
                  </a:lnTo>
                  <a:cubicBezTo>
                    <a:pt x="521" y="618"/>
                    <a:pt x="49" y="6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387301" y="465129"/>
              <a:ext cx="157999" cy="152628"/>
            </a:xfrm>
            <a:custGeom>
              <a:rect b="b" l="l" r="r" t="t"/>
              <a:pathLst>
                <a:path extrusionOk="0" h="1222" w="1265">
                  <a:moveTo>
                    <a:pt x="791" y="1"/>
                  </a:moveTo>
                  <a:cubicBezTo>
                    <a:pt x="727" y="1"/>
                    <a:pt x="652" y="23"/>
                    <a:pt x="566" y="74"/>
                  </a:cubicBezTo>
                  <a:cubicBezTo>
                    <a:pt x="0" y="411"/>
                    <a:pt x="629" y="923"/>
                    <a:pt x="1179" y="1221"/>
                  </a:cubicBezTo>
                  <a:cubicBezTo>
                    <a:pt x="1179" y="1221"/>
                    <a:pt x="1264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455247" y="472248"/>
              <a:ext cx="82684" cy="146508"/>
            </a:xfrm>
            <a:custGeom>
              <a:rect b="b" l="l" r="r" t="t"/>
              <a:pathLst>
                <a:path extrusionOk="0" h="1173" w="662">
                  <a:moveTo>
                    <a:pt x="44" y="1"/>
                  </a:moveTo>
                  <a:lnTo>
                    <a:pt x="0" y="36"/>
                  </a:lnTo>
                  <a:cubicBezTo>
                    <a:pt x="5" y="41"/>
                    <a:pt x="469" y="645"/>
                    <a:pt x="608" y="1172"/>
                  </a:cubicBezTo>
                  <a:lnTo>
                    <a:pt x="662" y="1158"/>
                  </a:lnTo>
                  <a:cubicBezTo>
                    <a:pt x="521" y="619"/>
                    <a:pt x="49" y="7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347208" y="235062"/>
              <a:ext cx="157874" cy="152628"/>
            </a:xfrm>
            <a:custGeom>
              <a:rect b="b" l="l" r="r" t="t"/>
              <a:pathLst>
                <a:path extrusionOk="0" h="1222" w="1264">
                  <a:moveTo>
                    <a:pt x="473" y="1"/>
                  </a:moveTo>
                  <a:cubicBezTo>
                    <a:pt x="1" y="1"/>
                    <a:pt x="86" y="1221"/>
                    <a:pt x="85" y="1221"/>
                  </a:cubicBezTo>
                  <a:cubicBezTo>
                    <a:pt x="635" y="923"/>
                    <a:pt x="1263" y="410"/>
                    <a:pt x="698" y="74"/>
                  </a:cubicBezTo>
                  <a:cubicBezTo>
                    <a:pt x="611" y="23"/>
                    <a:pt x="537" y="1"/>
                    <a:pt x="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354577" y="242307"/>
              <a:ext cx="82684" cy="146383"/>
            </a:xfrm>
            <a:custGeom>
              <a:rect b="b" l="l" r="r" t="t"/>
              <a:pathLst>
                <a:path extrusionOk="0" h="1172" w="662">
                  <a:moveTo>
                    <a:pt x="618" y="0"/>
                  </a:moveTo>
                  <a:cubicBezTo>
                    <a:pt x="613" y="6"/>
                    <a:pt x="141" y="618"/>
                    <a:pt x="0" y="1157"/>
                  </a:cubicBezTo>
                  <a:lnTo>
                    <a:pt x="54" y="1171"/>
                  </a:lnTo>
                  <a:cubicBezTo>
                    <a:pt x="191" y="643"/>
                    <a:pt x="657" y="40"/>
                    <a:pt x="661" y="35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371938" y="666093"/>
              <a:ext cx="157999" cy="152503"/>
            </a:xfrm>
            <a:custGeom>
              <a:rect b="b" l="l" r="r" t="t"/>
              <a:pathLst>
                <a:path extrusionOk="0" h="1221" w="1265">
                  <a:moveTo>
                    <a:pt x="474" y="0"/>
                  </a:moveTo>
                  <a:cubicBezTo>
                    <a:pt x="1" y="0"/>
                    <a:pt x="86" y="1219"/>
                    <a:pt x="85" y="1220"/>
                  </a:cubicBezTo>
                  <a:lnTo>
                    <a:pt x="85" y="1220"/>
                  </a:lnTo>
                  <a:cubicBezTo>
                    <a:pt x="637" y="922"/>
                    <a:pt x="1265" y="409"/>
                    <a:pt x="699" y="74"/>
                  </a:cubicBezTo>
                  <a:cubicBezTo>
                    <a:pt x="613" y="23"/>
                    <a:pt x="538" y="0"/>
                    <a:pt x="474" y="0"/>
                  </a:cubicBezTo>
                  <a:close/>
                  <a:moveTo>
                    <a:pt x="85" y="1220"/>
                  </a:moveTo>
                  <a:cubicBezTo>
                    <a:pt x="85" y="1220"/>
                    <a:pt x="85" y="1220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79183" y="673213"/>
              <a:ext cx="82809" cy="146383"/>
            </a:xfrm>
            <a:custGeom>
              <a:rect b="b" l="l" r="r" t="t"/>
              <a:pathLst>
                <a:path extrusionOk="0" h="1172" w="663">
                  <a:moveTo>
                    <a:pt x="620" y="0"/>
                  </a:moveTo>
                  <a:cubicBezTo>
                    <a:pt x="614" y="6"/>
                    <a:pt x="142" y="618"/>
                    <a:pt x="1" y="1157"/>
                  </a:cubicBezTo>
                  <a:lnTo>
                    <a:pt x="55" y="1172"/>
                  </a:lnTo>
                  <a:cubicBezTo>
                    <a:pt x="194" y="644"/>
                    <a:pt x="658" y="40"/>
                    <a:pt x="663" y="35"/>
                  </a:cubicBezTo>
                  <a:lnTo>
                    <a:pt x="6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 flipH="1">
            <a:off x="8291700" y="4184650"/>
            <a:ext cx="907795" cy="958840"/>
            <a:chOff x="7640800" y="655950"/>
            <a:chExt cx="907795" cy="958840"/>
          </a:xfrm>
        </p:grpSpPr>
        <p:sp>
          <p:nvSpPr>
            <p:cNvPr id="136" name="Google Shape;136;p8"/>
            <p:cNvSpPr/>
            <p:nvPr/>
          </p:nvSpPr>
          <p:spPr>
            <a:xfrm>
              <a:off x="7640800" y="730226"/>
              <a:ext cx="907795" cy="770295"/>
            </a:xfrm>
            <a:custGeom>
              <a:rect b="b" l="l" r="r" t="t"/>
              <a:pathLst>
                <a:path extrusionOk="0" h="25036" w="29505">
                  <a:moveTo>
                    <a:pt x="12915" y="0"/>
                  </a:moveTo>
                  <a:cubicBezTo>
                    <a:pt x="11202" y="0"/>
                    <a:pt x="9433" y="441"/>
                    <a:pt x="7636" y="1432"/>
                  </a:cubicBezTo>
                  <a:cubicBezTo>
                    <a:pt x="971" y="5111"/>
                    <a:pt x="0" y="9417"/>
                    <a:pt x="267" y="12661"/>
                  </a:cubicBezTo>
                  <a:cubicBezTo>
                    <a:pt x="863" y="19880"/>
                    <a:pt x="6158" y="25035"/>
                    <a:pt x="14003" y="25035"/>
                  </a:cubicBezTo>
                  <a:cubicBezTo>
                    <a:pt x="14936" y="25035"/>
                    <a:pt x="15906" y="24962"/>
                    <a:pt x="16908" y="24811"/>
                  </a:cubicBezTo>
                  <a:cubicBezTo>
                    <a:pt x="26332" y="23389"/>
                    <a:pt x="29504" y="13329"/>
                    <a:pt x="25042" y="7494"/>
                  </a:cubicBezTo>
                  <a:cubicBezTo>
                    <a:pt x="21783" y="3231"/>
                    <a:pt x="17555" y="0"/>
                    <a:pt x="12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7780274" y="659550"/>
              <a:ext cx="333981" cy="951639"/>
            </a:xfrm>
            <a:custGeom>
              <a:rect b="b" l="l" r="r" t="t"/>
              <a:pathLst>
                <a:path extrusionOk="0" h="30930" w="10855">
                  <a:moveTo>
                    <a:pt x="8571" y="0"/>
                  </a:moveTo>
                  <a:lnTo>
                    <a:pt x="5300" y="4287"/>
                  </a:lnTo>
                  <a:cubicBezTo>
                    <a:pt x="5300" y="4287"/>
                    <a:pt x="7154" y="1388"/>
                    <a:pt x="6043" y="863"/>
                  </a:cubicBezTo>
                  <a:lnTo>
                    <a:pt x="6043" y="863"/>
                  </a:lnTo>
                  <a:lnTo>
                    <a:pt x="2558" y="5952"/>
                  </a:lnTo>
                  <a:lnTo>
                    <a:pt x="2558" y="5952"/>
                  </a:lnTo>
                  <a:cubicBezTo>
                    <a:pt x="2558" y="5950"/>
                    <a:pt x="2318" y="5252"/>
                    <a:pt x="1856" y="5252"/>
                  </a:cubicBezTo>
                  <a:cubicBezTo>
                    <a:pt x="1769" y="5252"/>
                    <a:pt x="1674" y="5277"/>
                    <a:pt x="1572" y="5336"/>
                  </a:cubicBezTo>
                  <a:cubicBezTo>
                    <a:pt x="1572" y="5336"/>
                    <a:pt x="0" y="13261"/>
                    <a:pt x="0" y="14771"/>
                  </a:cubicBezTo>
                  <a:cubicBezTo>
                    <a:pt x="0" y="16282"/>
                    <a:pt x="2096" y="23221"/>
                    <a:pt x="2189" y="24824"/>
                  </a:cubicBezTo>
                  <a:cubicBezTo>
                    <a:pt x="2281" y="26427"/>
                    <a:pt x="493" y="30930"/>
                    <a:pt x="493" y="30930"/>
                  </a:cubicBezTo>
                  <a:lnTo>
                    <a:pt x="8635" y="30930"/>
                  </a:lnTo>
                  <a:cubicBezTo>
                    <a:pt x="8635" y="30930"/>
                    <a:pt x="10854" y="26274"/>
                    <a:pt x="10576" y="22110"/>
                  </a:cubicBezTo>
                  <a:cubicBezTo>
                    <a:pt x="10299" y="17948"/>
                    <a:pt x="8417" y="13321"/>
                    <a:pt x="8910" y="10053"/>
                  </a:cubicBezTo>
                  <a:cubicBezTo>
                    <a:pt x="9404" y="6785"/>
                    <a:pt x="10853" y="3393"/>
                    <a:pt x="10268" y="1758"/>
                  </a:cubicBezTo>
                  <a:cubicBezTo>
                    <a:pt x="10268" y="1758"/>
                    <a:pt x="10453" y="801"/>
                    <a:pt x="9959" y="370"/>
                  </a:cubicBezTo>
                  <a:lnTo>
                    <a:pt x="8756" y="1912"/>
                  </a:lnTo>
                  <a:cubicBezTo>
                    <a:pt x="8756" y="1912"/>
                    <a:pt x="9342" y="494"/>
                    <a:pt x="8571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8005315" y="1411044"/>
              <a:ext cx="49290" cy="200173"/>
            </a:xfrm>
            <a:custGeom>
              <a:rect b="b" l="l" r="r" t="t"/>
              <a:pathLst>
                <a:path extrusionOk="0" h="6506" w="1602">
                  <a:moveTo>
                    <a:pt x="11" y="1"/>
                  </a:moveTo>
                  <a:cubicBezTo>
                    <a:pt x="0" y="729"/>
                    <a:pt x="34" y="3867"/>
                    <a:pt x="1321" y="6506"/>
                  </a:cubicBezTo>
                  <a:cubicBezTo>
                    <a:pt x="1321" y="6506"/>
                    <a:pt x="1432" y="6272"/>
                    <a:pt x="1602" y="5863"/>
                  </a:cubicBezTo>
                  <a:cubicBezTo>
                    <a:pt x="1152" y="4781"/>
                    <a:pt x="296" y="2470"/>
                    <a:pt x="11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8012453" y="710011"/>
              <a:ext cx="87903" cy="219434"/>
            </a:xfrm>
            <a:custGeom>
              <a:rect b="b" l="l" r="r" t="t"/>
              <a:pathLst>
                <a:path extrusionOk="0" h="7132" w="2857">
                  <a:moveTo>
                    <a:pt x="2722" y="1"/>
                  </a:moveTo>
                  <a:cubicBezTo>
                    <a:pt x="2680" y="1"/>
                    <a:pt x="2638" y="25"/>
                    <a:pt x="2618" y="65"/>
                  </a:cubicBezTo>
                  <a:cubicBezTo>
                    <a:pt x="2600" y="103"/>
                    <a:pt x="695" y="3887"/>
                    <a:pt x="15" y="6991"/>
                  </a:cubicBezTo>
                  <a:cubicBezTo>
                    <a:pt x="1" y="7053"/>
                    <a:pt x="41" y="7115"/>
                    <a:pt x="104" y="7129"/>
                  </a:cubicBezTo>
                  <a:cubicBezTo>
                    <a:pt x="112" y="7131"/>
                    <a:pt x="121" y="7132"/>
                    <a:pt x="128" y="7132"/>
                  </a:cubicBezTo>
                  <a:cubicBezTo>
                    <a:pt x="183" y="7132"/>
                    <a:pt x="230" y="7095"/>
                    <a:pt x="242" y="7040"/>
                  </a:cubicBezTo>
                  <a:cubicBezTo>
                    <a:pt x="916" y="3965"/>
                    <a:pt x="2807" y="208"/>
                    <a:pt x="2827" y="170"/>
                  </a:cubicBezTo>
                  <a:cubicBezTo>
                    <a:pt x="2857" y="113"/>
                    <a:pt x="2833" y="44"/>
                    <a:pt x="2775" y="14"/>
                  </a:cubicBezTo>
                  <a:cubicBezTo>
                    <a:pt x="2758" y="5"/>
                    <a:pt x="2740" y="1"/>
                    <a:pt x="27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7962146" y="1007913"/>
              <a:ext cx="93902" cy="180851"/>
            </a:xfrm>
            <a:custGeom>
              <a:rect b="b" l="l" r="r" t="t"/>
              <a:pathLst>
                <a:path extrusionOk="0" h="5878" w="3052">
                  <a:moveTo>
                    <a:pt x="2920" y="0"/>
                  </a:moveTo>
                  <a:cubicBezTo>
                    <a:pt x="2896" y="0"/>
                    <a:pt x="2872" y="8"/>
                    <a:pt x="2851" y="24"/>
                  </a:cubicBezTo>
                  <a:cubicBezTo>
                    <a:pt x="2764" y="88"/>
                    <a:pt x="684" y="1671"/>
                    <a:pt x="13" y="5743"/>
                  </a:cubicBezTo>
                  <a:cubicBezTo>
                    <a:pt x="1" y="5805"/>
                    <a:pt x="45" y="5866"/>
                    <a:pt x="108" y="5876"/>
                  </a:cubicBezTo>
                  <a:cubicBezTo>
                    <a:pt x="114" y="5877"/>
                    <a:pt x="121" y="5877"/>
                    <a:pt x="127" y="5877"/>
                  </a:cubicBezTo>
                  <a:cubicBezTo>
                    <a:pt x="183" y="5877"/>
                    <a:pt x="232" y="5836"/>
                    <a:pt x="240" y="5781"/>
                  </a:cubicBezTo>
                  <a:cubicBezTo>
                    <a:pt x="897" y="1810"/>
                    <a:pt x="2968" y="226"/>
                    <a:pt x="2988" y="211"/>
                  </a:cubicBezTo>
                  <a:cubicBezTo>
                    <a:pt x="3040" y="173"/>
                    <a:pt x="3052" y="99"/>
                    <a:pt x="3013" y="47"/>
                  </a:cubicBezTo>
                  <a:cubicBezTo>
                    <a:pt x="2991" y="17"/>
                    <a:pt x="2956" y="0"/>
                    <a:pt x="292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8022545" y="678842"/>
              <a:ext cx="10984" cy="17691"/>
            </a:xfrm>
            <a:custGeom>
              <a:rect b="b" l="l" r="r" t="t"/>
              <a:pathLst>
                <a:path extrusionOk="0" h="575" w="357">
                  <a:moveTo>
                    <a:pt x="130" y="0"/>
                  </a:moveTo>
                  <a:cubicBezTo>
                    <a:pt x="120" y="0"/>
                    <a:pt x="109" y="2"/>
                    <a:pt x="98" y="5"/>
                  </a:cubicBezTo>
                  <a:cubicBezTo>
                    <a:pt x="37" y="23"/>
                    <a:pt x="1" y="87"/>
                    <a:pt x="19" y="149"/>
                  </a:cubicBezTo>
                  <a:lnTo>
                    <a:pt x="115" y="489"/>
                  </a:lnTo>
                  <a:cubicBezTo>
                    <a:pt x="129" y="540"/>
                    <a:pt x="177" y="574"/>
                    <a:pt x="227" y="574"/>
                  </a:cubicBezTo>
                  <a:cubicBezTo>
                    <a:pt x="237" y="574"/>
                    <a:pt x="248" y="573"/>
                    <a:pt x="259" y="569"/>
                  </a:cubicBezTo>
                  <a:cubicBezTo>
                    <a:pt x="321" y="551"/>
                    <a:pt x="357" y="487"/>
                    <a:pt x="339" y="425"/>
                  </a:cubicBezTo>
                  <a:lnTo>
                    <a:pt x="242" y="85"/>
                  </a:lnTo>
                  <a:cubicBezTo>
                    <a:pt x="228" y="3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8065590" y="689334"/>
              <a:ext cx="11446" cy="20983"/>
            </a:xfrm>
            <a:custGeom>
              <a:rect b="b" l="l" r="r" t="t"/>
              <a:pathLst>
                <a:path extrusionOk="0" h="682" w="372">
                  <a:moveTo>
                    <a:pt x="128" y="0"/>
                  </a:moveTo>
                  <a:cubicBezTo>
                    <a:pt x="119" y="0"/>
                    <a:pt x="109" y="2"/>
                    <a:pt x="99" y="4"/>
                  </a:cubicBezTo>
                  <a:cubicBezTo>
                    <a:pt x="37" y="19"/>
                    <a:pt x="0" y="84"/>
                    <a:pt x="16" y="146"/>
                  </a:cubicBezTo>
                  <a:lnTo>
                    <a:pt x="132" y="594"/>
                  </a:lnTo>
                  <a:cubicBezTo>
                    <a:pt x="145" y="647"/>
                    <a:pt x="194" y="682"/>
                    <a:pt x="245" y="682"/>
                  </a:cubicBezTo>
                  <a:cubicBezTo>
                    <a:pt x="255" y="682"/>
                    <a:pt x="264" y="681"/>
                    <a:pt x="273" y="678"/>
                  </a:cubicBezTo>
                  <a:cubicBezTo>
                    <a:pt x="335" y="662"/>
                    <a:pt x="372" y="598"/>
                    <a:pt x="356" y="537"/>
                  </a:cubicBezTo>
                  <a:lnTo>
                    <a:pt x="241" y="88"/>
                  </a:lnTo>
                  <a:cubicBezTo>
                    <a:pt x="228" y="36"/>
                    <a:pt x="181" y="0"/>
                    <a:pt x="12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8024422" y="826593"/>
              <a:ext cx="21107" cy="11292"/>
            </a:xfrm>
            <a:custGeom>
              <a:rect b="b" l="l" r="r" t="t"/>
              <a:pathLst>
                <a:path extrusionOk="0" h="367" w="686">
                  <a:moveTo>
                    <a:pt x="130" y="0"/>
                  </a:moveTo>
                  <a:cubicBezTo>
                    <a:pt x="78" y="0"/>
                    <a:pt x="31" y="35"/>
                    <a:pt x="17" y="87"/>
                  </a:cubicBezTo>
                  <a:cubicBezTo>
                    <a:pt x="0" y="149"/>
                    <a:pt x="37" y="212"/>
                    <a:pt x="99" y="230"/>
                  </a:cubicBezTo>
                  <a:cubicBezTo>
                    <a:pt x="295" y="281"/>
                    <a:pt x="627" y="366"/>
                    <a:pt x="627" y="366"/>
                  </a:cubicBezTo>
                  <a:lnTo>
                    <a:pt x="685" y="140"/>
                  </a:lnTo>
                  <a:cubicBezTo>
                    <a:pt x="685" y="140"/>
                    <a:pt x="355" y="56"/>
                    <a:pt x="160" y="4"/>
                  </a:cubicBezTo>
                  <a:cubicBezTo>
                    <a:pt x="150" y="2"/>
                    <a:pt x="140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8061313" y="840562"/>
              <a:ext cx="21045" cy="11292"/>
            </a:xfrm>
            <a:custGeom>
              <a:rect b="b" l="l" r="r" t="t"/>
              <a:pathLst>
                <a:path extrusionOk="0" h="367" w="684">
                  <a:moveTo>
                    <a:pt x="129" y="0"/>
                  </a:moveTo>
                  <a:cubicBezTo>
                    <a:pt x="77" y="0"/>
                    <a:pt x="30" y="35"/>
                    <a:pt x="16" y="87"/>
                  </a:cubicBezTo>
                  <a:cubicBezTo>
                    <a:pt x="1" y="149"/>
                    <a:pt x="38" y="213"/>
                    <a:pt x="99" y="229"/>
                  </a:cubicBezTo>
                  <a:cubicBezTo>
                    <a:pt x="295" y="280"/>
                    <a:pt x="627" y="367"/>
                    <a:pt x="627" y="367"/>
                  </a:cubicBezTo>
                  <a:lnTo>
                    <a:pt x="683" y="141"/>
                  </a:lnTo>
                  <a:cubicBezTo>
                    <a:pt x="683" y="141"/>
                    <a:pt x="352" y="55"/>
                    <a:pt x="157" y="4"/>
                  </a:cubicBezTo>
                  <a:cubicBezTo>
                    <a:pt x="147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8052575" y="846870"/>
              <a:ext cx="30798" cy="10522"/>
            </a:xfrm>
            <a:custGeom>
              <a:rect b="b" l="l" r="r" t="t"/>
              <a:pathLst>
                <a:path extrusionOk="0" h="342" w="1001">
                  <a:moveTo>
                    <a:pt x="127" y="0"/>
                  </a:moveTo>
                  <a:cubicBezTo>
                    <a:pt x="65" y="0"/>
                    <a:pt x="11" y="45"/>
                    <a:pt x="6" y="107"/>
                  </a:cubicBezTo>
                  <a:cubicBezTo>
                    <a:pt x="1" y="172"/>
                    <a:pt x="48" y="229"/>
                    <a:pt x="113" y="234"/>
                  </a:cubicBezTo>
                  <a:cubicBezTo>
                    <a:pt x="116" y="234"/>
                    <a:pt x="488" y="265"/>
                    <a:pt x="850" y="339"/>
                  </a:cubicBezTo>
                  <a:cubicBezTo>
                    <a:pt x="858" y="340"/>
                    <a:pt x="866" y="342"/>
                    <a:pt x="874" y="342"/>
                  </a:cubicBezTo>
                  <a:cubicBezTo>
                    <a:pt x="926" y="342"/>
                    <a:pt x="975" y="304"/>
                    <a:pt x="987" y="249"/>
                  </a:cubicBezTo>
                  <a:cubicBezTo>
                    <a:pt x="1000" y="186"/>
                    <a:pt x="959" y="124"/>
                    <a:pt x="896" y="111"/>
                  </a:cubicBezTo>
                  <a:cubicBezTo>
                    <a:pt x="521" y="33"/>
                    <a:pt x="147" y="2"/>
                    <a:pt x="131" y="0"/>
                  </a:cubicBezTo>
                  <a:cubicBezTo>
                    <a:pt x="130" y="0"/>
                    <a:pt x="129" y="0"/>
                    <a:pt x="12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7994884" y="659550"/>
              <a:ext cx="333981" cy="951639"/>
            </a:xfrm>
            <a:custGeom>
              <a:rect b="b" l="l" r="r" t="t"/>
              <a:pathLst>
                <a:path extrusionOk="0" h="30930" w="10855">
                  <a:moveTo>
                    <a:pt x="2284" y="0"/>
                  </a:moveTo>
                  <a:cubicBezTo>
                    <a:pt x="1513" y="494"/>
                    <a:pt x="2099" y="1912"/>
                    <a:pt x="2099" y="1912"/>
                  </a:cubicBezTo>
                  <a:lnTo>
                    <a:pt x="896" y="370"/>
                  </a:lnTo>
                  <a:cubicBezTo>
                    <a:pt x="402" y="801"/>
                    <a:pt x="587" y="1758"/>
                    <a:pt x="587" y="1758"/>
                  </a:cubicBezTo>
                  <a:cubicBezTo>
                    <a:pt x="2" y="3393"/>
                    <a:pt x="1451" y="6785"/>
                    <a:pt x="1945" y="10053"/>
                  </a:cubicBezTo>
                  <a:cubicBezTo>
                    <a:pt x="2438" y="13321"/>
                    <a:pt x="556" y="17948"/>
                    <a:pt x="279" y="22110"/>
                  </a:cubicBezTo>
                  <a:cubicBezTo>
                    <a:pt x="1" y="26274"/>
                    <a:pt x="2221" y="30930"/>
                    <a:pt x="2221" y="30930"/>
                  </a:cubicBezTo>
                  <a:lnTo>
                    <a:pt x="10361" y="30930"/>
                  </a:lnTo>
                  <a:cubicBezTo>
                    <a:pt x="10361" y="30930"/>
                    <a:pt x="8573" y="26427"/>
                    <a:pt x="8665" y="24824"/>
                  </a:cubicBezTo>
                  <a:cubicBezTo>
                    <a:pt x="8758" y="23221"/>
                    <a:pt x="10855" y="16282"/>
                    <a:pt x="10855" y="14771"/>
                  </a:cubicBezTo>
                  <a:cubicBezTo>
                    <a:pt x="10855" y="13261"/>
                    <a:pt x="9282" y="5336"/>
                    <a:pt x="9282" y="5336"/>
                  </a:cubicBezTo>
                  <a:cubicBezTo>
                    <a:pt x="9180" y="5277"/>
                    <a:pt x="9085" y="5252"/>
                    <a:pt x="8998" y="5252"/>
                  </a:cubicBezTo>
                  <a:cubicBezTo>
                    <a:pt x="8537" y="5252"/>
                    <a:pt x="8297" y="5947"/>
                    <a:pt x="8298" y="5952"/>
                  </a:cubicBezTo>
                  <a:lnTo>
                    <a:pt x="8298" y="5952"/>
                  </a:lnTo>
                  <a:lnTo>
                    <a:pt x="4813" y="863"/>
                  </a:lnTo>
                  <a:lnTo>
                    <a:pt x="4813" y="863"/>
                  </a:lnTo>
                  <a:cubicBezTo>
                    <a:pt x="3702" y="1388"/>
                    <a:pt x="5555" y="4287"/>
                    <a:pt x="5555" y="4287"/>
                  </a:cubicBezTo>
                  <a:lnTo>
                    <a:pt x="2284" y="0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8055498" y="999451"/>
              <a:ext cx="164514" cy="15568"/>
            </a:xfrm>
            <a:custGeom>
              <a:rect b="b" l="l" r="r" t="t"/>
              <a:pathLst>
                <a:path extrusionOk="0" h="506" w="5347">
                  <a:moveTo>
                    <a:pt x="5217" y="0"/>
                  </a:moveTo>
                  <a:cubicBezTo>
                    <a:pt x="5207" y="0"/>
                    <a:pt x="5198" y="1"/>
                    <a:pt x="5189" y="3"/>
                  </a:cubicBezTo>
                  <a:cubicBezTo>
                    <a:pt x="5173" y="8"/>
                    <a:pt x="4087" y="273"/>
                    <a:pt x="2608" y="273"/>
                  </a:cubicBezTo>
                  <a:cubicBezTo>
                    <a:pt x="1862" y="273"/>
                    <a:pt x="1015" y="206"/>
                    <a:pt x="156" y="3"/>
                  </a:cubicBezTo>
                  <a:cubicBezTo>
                    <a:pt x="147" y="2"/>
                    <a:pt x="138" y="1"/>
                    <a:pt x="130" y="1"/>
                  </a:cubicBezTo>
                  <a:cubicBezTo>
                    <a:pt x="77" y="1"/>
                    <a:pt x="28" y="36"/>
                    <a:pt x="16" y="90"/>
                  </a:cubicBezTo>
                  <a:cubicBezTo>
                    <a:pt x="0" y="153"/>
                    <a:pt x="39" y="216"/>
                    <a:pt x="102" y="230"/>
                  </a:cubicBezTo>
                  <a:cubicBezTo>
                    <a:pt x="979" y="437"/>
                    <a:pt x="1841" y="505"/>
                    <a:pt x="2604" y="505"/>
                  </a:cubicBezTo>
                  <a:cubicBezTo>
                    <a:pt x="4116" y="505"/>
                    <a:pt x="5228" y="233"/>
                    <a:pt x="5245" y="230"/>
                  </a:cubicBezTo>
                  <a:cubicBezTo>
                    <a:pt x="5308" y="214"/>
                    <a:pt x="5346" y="151"/>
                    <a:pt x="5331" y="89"/>
                  </a:cubicBezTo>
                  <a:cubicBezTo>
                    <a:pt x="5318" y="36"/>
                    <a:pt x="5269" y="0"/>
                    <a:pt x="521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8053098" y="1007882"/>
              <a:ext cx="93810" cy="180882"/>
            </a:xfrm>
            <a:custGeom>
              <a:rect b="b" l="l" r="r" t="t"/>
              <a:pathLst>
                <a:path extrusionOk="0" h="5879" w="3049">
                  <a:moveTo>
                    <a:pt x="132" y="0"/>
                  </a:moveTo>
                  <a:cubicBezTo>
                    <a:pt x="96" y="0"/>
                    <a:pt x="61" y="17"/>
                    <a:pt x="37" y="47"/>
                  </a:cubicBezTo>
                  <a:cubicBezTo>
                    <a:pt x="0" y="99"/>
                    <a:pt x="10" y="172"/>
                    <a:pt x="62" y="211"/>
                  </a:cubicBezTo>
                  <a:cubicBezTo>
                    <a:pt x="84" y="226"/>
                    <a:pt x="2155" y="1810"/>
                    <a:pt x="2811" y="5781"/>
                  </a:cubicBezTo>
                  <a:cubicBezTo>
                    <a:pt x="2819" y="5838"/>
                    <a:pt x="2869" y="5878"/>
                    <a:pt x="2925" y="5878"/>
                  </a:cubicBezTo>
                  <a:cubicBezTo>
                    <a:pt x="2931" y="5878"/>
                    <a:pt x="2937" y="5877"/>
                    <a:pt x="2941" y="5876"/>
                  </a:cubicBezTo>
                  <a:cubicBezTo>
                    <a:pt x="3006" y="5866"/>
                    <a:pt x="3048" y="5805"/>
                    <a:pt x="3038" y="5743"/>
                  </a:cubicBezTo>
                  <a:cubicBezTo>
                    <a:pt x="2366" y="1671"/>
                    <a:pt x="288" y="88"/>
                    <a:pt x="200" y="23"/>
                  </a:cubicBezTo>
                  <a:cubicBezTo>
                    <a:pt x="179" y="8"/>
                    <a:pt x="156" y="0"/>
                    <a:pt x="13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8112204" y="811639"/>
              <a:ext cx="34213" cy="13630"/>
            </a:xfrm>
            <a:custGeom>
              <a:rect b="b" l="l" r="r" t="t"/>
              <a:pathLst>
                <a:path extrusionOk="0" h="443" w="1112">
                  <a:moveTo>
                    <a:pt x="986" y="1"/>
                  </a:moveTo>
                  <a:cubicBezTo>
                    <a:pt x="980" y="1"/>
                    <a:pt x="975" y="1"/>
                    <a:pt x="969" y="2"/>
                  </a:cubicBezTo>
                  <a:cubicBezTo>
                    <a:pt x="901" y="12"/>
                    <a:pt x="305" y="106"/>
                    <a:pt x="78" y="224"/>
                  </a:cubicBezTo>
                  <a:cubicBezTo>
                    <a:pt x="22" y="254"/>
                    <a:pt x="0" y="325"/>
                    <a:pt x="29" y="381"/>
                  </a:cubicBezTo>
                  <a:cubicBezTo>
                    <a:pt x="50" y="419"/>
                    <a:pt x="90" y="443"/>
                    <a:pt x="132" y="443"/>
                  </a:cubicBezTo>
                  <a:cubicBezTo>
                    <a:pt x="150" y="443"/>
                    <a:pt x="168" y="439"/>
                    <a:pt x="186" y="431"/>
                  </a:cubicBezTo>
                  <a:cubicBezTo>
                    <a:pt x="348" y="345"/>
                    <a:pt x="831" y="258"/>
                    <a:pt x="1004" y="232"/>
                  </a:cubicBezTo>
                  <a:cubicBezTo>
                    <a:pt x="1068" y="223"/>
                    <a:pt x="1112" y="162"/>
                    <a:pt x="1102" y="100"/>
                  </a:cubicBezTo>
                  <a:cubicBezTo>
                    <a:pt x="1092" y="41"/>
                    <a:pt x="1042" y="1"/>
                    <a:pt x="98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8110081" y="805424"/>
              <a:ext cx="26768" cy="13384"/>
            </a:xfrm>
            <a:custGeom>
              <a:rect b="b" l="l" r="r" t="t"/>
              <a:pathLst>
                <a:path extrusionOk="0" h="435" w="870">
                  <a:moveTo>
                    <a:pt x="740" y="0"/>
                  </a:moveTo>
                  <a:cubicBezTo>
                    <a:pt x="730" y="0"/>
                    <a:pt x="720" y="2"/>
                    <a:pt x="710" y="4"/>
                  </a:cubicBezTo>
                  <a:cubicBezTo>
                    <a:pt x="663" y="18"/>
                    <a:pt x="234" y="133"/>
                    <a:pt x="80" y="214"/>
                  </a:cubicBezTo>
                  <a:cubicBezTo>
                    <a:pt x="23" y="244"/>
                    <a:pt x="0" y="314"/>
                    <a:pt x="30" y="370"/>
                  </a:cubicBezTo>
                  <a:cubicBezTo>
                    <a:pt x="51" y="411"/>
                    <a:pt x="91" y="434"/>
                    <a:pt x="133" y="434"/>
                  </a:cubicBezTo>
                  <a:cubicBezTo>
                    <a:pt x="152" y="434"/>
                    <a:pt x="170" y="430"/>
                    <a:pt x="188" y="421"/>
                  </a:cubicBezTo>
                  <a:cubicBezTo>
                    <a:pt x="299" y="362"/>
                    <a:pt x="646" y="262"/>
                    <a:pt x="771" y="230"/>
                  </a:cubicBezTo>
                  <a:cubicBezTo>
                    <a:pt x="832" y="213"/>
                    <a:pt x="869" y="148"/>
                    <a:pt x="853" y="87"/>
                  </a:cubicBezTo>
                  <a:cubicBezTo>
                    <a:pt x="839" y="35"/>
                    <a:pt x="793" y="0"/>
                    <a:pt x="74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8175495" y="806532"/>
              <a:ext cx="21045" cy="11261"/>
            </a:xfrm>
            <a:custGeom>
              <a:rect b="b" l="l" r="r" t="t"/>
              <a:pathLst>
                <a:path extrusionOk="0" h="366" w="684">
                  <a:moveTo>
                    <a:pt x="555" y="0"/>
                  </a:moveTo>
                  <a:cubicBezTo>
                    <a:pt x="545" y="0"/>
                    <a:pt x="536" y="2"/>
                    <a:pt x="526" y="4"/>
                  </a:cubicBezTo>
                  <a:cubicBezTo>
                    <a:pt x="330" y="56"/>
                    <a:pt x="0" y="141"/>
                    <a:pt x="0" y="141"/>
                  </a:cubicBezTo>
                  <a:lnTo>
                    <a:pt x="58" y="365"/>
                  </a:lnTo>
                  <a:cubicBezTo>
                    <a:pt x="58" y="365"/>
                    <a:pt x="389" y="280"/>
                    <a:pt x="583" y="230"/>
                  </a:cubicBezTo>
                  <a:cubicBezTo>
                    <a:pt x="646" y="214"/>
                    <a:pt x="684" y="149"/>
                    <a:pt x="667" y="88"/>
                  </a:cubicBezTo>
                  <a:cubicBezTo>
                    <a:pt x="654" y="35"/>
                    <a:pt x="607" y="0"/>
                    <a:pt x="55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8174572" y="812809"/>
              <a:ext cx="30737" cy="10522"/>
            </a:xfrm>
            <a:custGeom>
              <a:rect b="b" l="l" r="r" t="t"/>
              <a:pathLst>
                <a:path extrusionOk="0" h="342" w="999">
                  <a:moveTo>
                    <a:pt x="878" y="0"/>
                  </a:moveTo>
                  <a:cubicBezTo>
                    <a:pt x="874" y="0"/>
                    <a:pt x="871" y="1"/>
                    <a:pt x="868" y="1"/>
                  </a:cubicBezTo>
                  <a:cubicBezTo>
                    <a:pt x="853" y="2"/>
                    <a:pt x="480" y="35"/>
                    <a:pt x="103" y="112"/>
                  </a:cubicBezTo>
                  <a:cubicBezTo>
                    <a:pt x="40" y="124"/>
                    <a:pt x="0" y="186"/>
                    <a:pt x="13" y="249"/>
                  </a:cubicBezTo>
                  <a:cubicBezTo>
                    <a:pt x="23" y="304"/>
                    <a:pt x="72" y="341"/>
                    <a:pt x="126" y="341"/>
                  </a:cubicBezTo>
                  <a:cubicBezTo>
                    <a:pt x="134" y="341"/>
                    <a:pt x="141" y="341"/>
                    <a:pt x="150" y="339"/>
                  </a:cubicBezTo>
                  <a:cubicBezTo>
                    <a:pt x="511" y="264"/>
                    <a:pt x="884" y="233"/>
                    <a:pt x="887" y="233"/>
                  </a:cubicBezTo>
                  <a:cubicBezTo>
                    <a:pt x="952" y="227"/>
                    <a:pt x="999" y="172"/>
                    <a:pt x="994" y="108"/>
                  </a:cubicBezTo>
                  <a:cubicBezTo>
                    <a:pt x="988" y="46"/>
                    <a:pt x="936" y="0"/>
                    <a:pt x="8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7838118" y="839054"/>
              <a:ext cx="150053" cy="425607"/>
            </a:xfrm>
            <a:custGeom>
              <a:rect b="b" l="l" r="r" t="t"/>
              <a:pathLst>
                <a:path extrusionOk="0" h="13833" w="4877">
                  <a:moveTo>
                    <a:pt x="677" y="0"/>
                  </a:moveTo>
                  <a:cubicBezTo>
                    <a:pt x="672" y="0"/>
                    <a:pt x="666" y="1"/>
                    <a:pt x="660" y="1"/>
                  </a:cubicBezTo>
                  <a:cubicBezTo>
                    <a:pt x="597" y="12"/>
                    <a:pt x="553" y="71"/>
                    <a:pt x="562" y="134"/>
                  </a:cubicBezTo>
                  <a:cubicBezTo>
                    <a:pt x="566" y="160"/>
                    <a:pt x="817" y="1823"/>
                    <a:pt x="957" y="3997"/>
                  </a:cubicBezTo>
                  <a:cubicBezTo>
                    <a:pt x="762" y="4032"/>
                    <a:pt x="351" y="4119"/>
                    <a:pt x="73" y="4281"/>
                  </a:cubicBezTo>
                  <a:cubicBezTo>
                    <a:pt x="19" y="4314"/>
                    <a:pt x="0" y="4386"/>
                    <a:pt x="32" y="4440"/>
                  </a:cubicBezTo>
                  <a:cubicBezTo>
                    <a:pt x="55" y="4478"/>
                    <a:pt x="93" y="4499"/>
                    <a:pt x="133" y="4499"/>
                  </a:cubicBezTo>
                  <a:cubicBezTo>
                    <a:pt x="153" y="4499"/>
                    <a:pt x="173" y="4494"/>
                    <a:pt x="192" y="4483"/>
                  </a:cubicBezTo>
                  <a:cubicBezTo>
                    <a:pt x="425" y="4346"/>
                    <a:pt x="784" y="4267"/>
                    <a:pt x="971" y="4232"/>
                  </a:cubicBezTo>
                  <a:cubicBezTo>
                    <a:pt x="975" y="4298"/>
                    <a:pt x="979" y="4365"/>
                    <a:pt x="982" y="4432"/>
                  </a:cubicBezTo>
                  <a:lnTo>
                    <a:pt x="380" y="4432"/>
                  </a:lnTo>
                  <a:cubicBezTo>
                    <a:pt x="316" y="4432"/>
                    <a:pt x="264" y="4483"/>
                    <a:pt x="264" y="4547"/>
                  </a:cubicBezTo>
                  <a:cubicBezTo>
                    <a:pt x="264" y="4612"/>
                    <a:pt x="316" y="4663"/>
                    <a:pt x="380" y="4663"/>
                  </a:cubicBezTo>
                  <a:lnTo>
                    <a:pt x="996" y="4663"/>
                  </a:lnTo>
                  <a:cubicBezTo>
                    <a:pt x="1048" y="5708"/>
                    <a:pt x="1070" y="6839"/>
                    <a:pt x="1026" y="7945"/>
                  </a:cubicBezTo>
                  <a:cubicBezTo>
                    <a:pt x="1022" y="7992"/>
                    <a:pt x="1051" y="8037"/>
                    <a:pt x="1095" y="8057"/>
                  </a:cubicBezTo>
                  <a:cubicBezTo>
                    <a:pt x="1128" y="8069"/>
                    <a:pt x="4273" y="9466"/>
                    <a:pt x="4638" y="13726"/>
                  </a:cubicBezTo>
                  <a:cubicBezTo>
                    <a:pt x="4643" y="13786"/>
                    <a:pt x="4695" y="13833"/>
                    <a:pt x="4755" y="13833"/>
                  </a:cubicBezTo>
                  <a:lnTo>
                    <a:pt x="4765" y="13833"/>
                  </a:lnTo>
                  <a:cubicBezTo>
                    <a:pt x="4829" y="13827"/>
                    <a:pt x="4877" y="13771"/>
                    <a:pt x="4870" y="13706"/>
                  </a:cubicBezTo>
                  <a:cubicBezTo>
                    <a:pt x="4525" y="9679"/>
                    <a:pt x="1751" y="8122"/>
                    <a:pt x="1260" y="7878"/>
                  </a:cubicBezTo>
                  <a:cubicBezTo>
                    <a:pt x="1303" y="6756"/>
                    <a:pt x="1278" y="5611"/>
                    <a:pt x="1223" y="4556"/>
                  </a:cubicBezTo>
                  <a:lnTo>
                    <a:pt x="1223" y="4547"/>
                  </a:lnTo>
                  <a:cubicBezTo>
                    <a:pt x="1223" y="4540"/>
                    <a:pt x="1222" y="4533"/>
                    <a:pt x="1221" y="4525"/>
                  </a:cubicBezTo>
                  <a:cubicBezTo>
                    <a:pt x="1213" y="4383"/>
                    <a:pt x="1205" y="4243"/>
                    <a:pt x="1196" y="4105"/>
                  </a:cubicBezTo>
                  <a:cubicBezTo>
                    <a:pt x="1197" y="4098"/>
                    <a:pt x="1196" y="4088"/>
                    <a:pt x="1196" y="4080"/>
                  </a:cubicBezTo>
                  <a:cubicBezTo>
                    <a:pt x="1196" y="4078"/>
                    <a:pt x="1195" y="4075"/>
                    <a:pt x="1195" y="4073"/>
                  </a:cubicBezTo>
                  <a:cubicBezTo>
                    <a:pt x="1056" y="1842"/>
                    <a:pt x="796" y="125"/>
                    <a:pt x="792" y="99"/>
                  </a:cubicBezTo>
                  <a:cubicBezTo>
                    <a:pt x="783" y="42"/>
                    <a:pt x="734" y="0"/>
                    <a:pt x="67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7889194" y="999390"/>
              <a:ext cx="164422" cy="15599"/>
            </a:xfrm>
            <a:custGeom>
              <a:rect b="b" l="l" r="r" t="t"/>
              <a:pathLst>
                <a:path extrusionOk="0" h="507" w="5344">
                  <a:moveTo>
                    <a:pt x="127" y="1"/>
                  </a:moveTo>
                  <a:cubicBezTo>
                    <a:pt x="75" y="1"/>
                    <a:pt x="28" y="36"/>
                    <a:pt x="14" y="90"/>
                  </a:cubicBezTo>
                  <a:cubicBezTo>
                    <a:pt x="0" y="153"/>
                    <a:pt x="39" y="215"/>
                    <a:pt x="101" y="231"/>
                  </a:cubicBezTo>
                  <a:cubicBezTo>
                    <a:pt x="117" y="235"/>
                    <a:pt x="1228" y="506"/>
                    <a:pt x="2741" y="506"/>
                  </a:cubicBezTo>
                  <a:cubicBezTo>
                    <a:pt x="3503" y="506"/>
                    <a:pt x="4366" y="437"/>
                    <a:pt x="5243" y="231"/>
                  </a:cubicBezTo>
                  <a:cubicBezTo>
                    <a:pt x="5306" y="216"/>
                    <a:pt x="5344" y="154"/>
                    <a:pt x="5328" y="91"/>
                  </a:cubicBezTo>
                  <a:cubicBezTo>
                    <a:pt x="5316" y="37"/>
                    <a:pt x="5268" y="1"/>
                    <a:pt x="5215" y="1"/>
                  </a:cubicBezTo>
                  <a:cubicBezTo>
                    <a:pt x="5206" y="1"/>
                    <a:pt x="5197" y="2"/>
                    <a:pt x="5188" y="4"/>
                  </a:cubicBezTo>
                  <a:cubicBezTo>
                    <a:pt x="4330" y="206"/>
                    <a:pt x="3485" y="274"/>
                    <a:pt x="2739" y="274"/>
                  </a:cubicBezTo>
                  <a:cubicBezTo>
                    <a:pt x="1259" y="274"/>
                    <a:pt x="172" y="9"/>
                    <a:pt x="155" y="4"/>
                  </a:cubicBezTo>
                  <a:cubicBezTo>
                    <a:pt x="146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7811288" y="820101"/>
              <a:ext cx="31998" cy="76150"/>
            </a:xfrm>
            <a:custGeom>
              <a:rect b="b" l="l" r="r" t="t"/>
              <a:pathLst>
                <a:path extrusionOk="0" h="2475" w="1040">
                  <a:moveTo>
                    <a:pt x="564" y="1"/>
                  </a:moveTo>
                  <a:cubicBezTo>
                    <a:pt x="544" y="1"/>
                    <a:pt x="525" y="6"/>
                    <a:pt x="507" y="16"/>
                  </a:cubicBezTo>
                  <a:cubicBezTo>
                    <a:pt x="451" y="47"/>
                    <a:pt x="432" y="119"/>
                    <a:pt x="463" y="174"/>
                  </a:cubicBezTo>
                  <a:cubicBezTo>
                    <a:pt x="466" y="180"/>
                    <a:pt x="792" y="777"/>
                    <a:pt x="559" y="1723"/>
                  </a:cubicBezTo>
                  <a:cubicBezTo>
                    <a:pt x="555" y="1738"/>
                    <a:pt x="551" y="1753"/>
                    <a:pt x="546" y="1768"/>
                  </a:cubicBezTo>
                  <a:cubicBezTo>
                    <a:pt x="433" y="1626"/>
                    <a:pt x="316" y="1572"/>
                    <a:pt x="310" y="1569"/>
                  </a:cubicBezTo>
                  <a:cubicBezTo>
                    <a:pt x="294" y="1562"/>
                    <a:pt x="278" y="1559"/>
                    <a:pt x="262" y="1559"/>
                  </a:cubicBezTo>
                  <a:cubicBezTo>
                    <a:pt x="218" y="1559"/>
                    <a:pt x="176" y="1583"/>
                    <a:pt x="156" y="1625"/>
                  </a:cubicBezTo>
                  <a:cubicBezTo>
                    <a:pt x="130" y="1683"/>
                    <a:pt x="154" y="1753"/>
                    <a:pt x="212" y="1780"/>
                  </a:cubicBezTo>
                  <a:cubicBezTo>
                    <a:pt x="217" y="1783"/>
                    <a:pt x="337" y="1842"/>
                    <a:pt x="427" y="2009"/>
                  </a:cubicBezTo>
                  <a:cubicBezTo>
                    <a:pt x="346" y="2115"/>
                    <a:pt x="234" y="2195"/>
                    <a:pt x="90" y="2251"/>
                  </a:cubicBezTo>
                  <a:cubicBezTo>
                    <a:pt x="29" y="2273"/>
                    <a:pt x="0" y="2340"/>
                    <a:pt x="23" y="2401"/>
                  </a:cubicBezTo>
                  <a:cubicBezTo>
                    <a:pt x="41" y="2447"/>
                    <a:pt x="84" y="2475"/>
                    <a:pt x="132" y="2475"/>
                  </a:cubicBezTo>
                  <a:cubicBezTo>
                    <a:pt x="146" y="2475"/>
                    <a:pt x="161" y="2473"/>
                    <a:pt x="173" y="2468"/>
                  </a:cubicBezTo>
                  <a:cubicBezTo>
                    <a:pt x="497" y="2344"/>
                    <a:pt x="702" y="2113"/>
                    <a:pt x="785" y="1780"/>
                  </a:cubicBezTo>
                  <a:cubicBezTo>
                    <a:pt x="1040" y="745"/>
                    <a:pt x="681" y="88"/>
                    <a:pt x="665" y="61"/>
                  </a:cubicBezTo>
                  <a:cubicBezTo>
                    <a:pt x="644" y="23"/>
                    <a:pt x="604" y="1"/>
                    <a:pt x="56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7941039" y="682473"/>
              <a:ext cx="32060" cy="40521"/>
            </a:xfrm>
            <a:custGeom>
              <a:rect b="b" l="l" r="r" t="t"/>
              <a:pathLst>
                <a:path extrusionOk="0" h="1317" w="1042">
                  <a:moveTo>
                    <a:pt x="819" y="0"/>
                  </a:moveTo>
                  <a:cubicBezTo>
                    <a:pt x="808" y="0"/>
                    <a:pt x="796" y="2"/>
                    <a:pt x="784" y="6"/>
                  </a:cubicBezTo>
                  <a:cubicBezTo>
                    <a:pt x="724" y="25"/>
                    <a:pt x="690" y="91"/>
                    <a:pt x="708" y="151"/>
                  </a:cubicBezTo>
                  <a:cubicBezTo>
                    <a:pt x="711" y="161"/>
                    <a:pt x="784" y="412"/>
                    <a:pt x="574" y="778"/>
                  </a:cubicBezTo>
                  <a:cubicBezTo>
                    <a:pt x="566" y="796"/>
                    <a:pt x="557" y="811"/>
                    <a:pt x="548" y="825"/>
                  </a:cubicBezTo>
                  <a:cubicBezTo>
                    <a:pt x="523" y="741"/>
                    <a:pt x="491" y="692"/>
                    <a:pt x="485" y="682"/>
                  </a:cubicBezTo>
                  <a:cubicBezTo>
                    <a:pt x="462" y="648"/>
                    <a:pt x="426" y="630"/>
                    <a:pt x="389" y="630"/>
                  </a:cubicBezTo>
                  <a:cubicBezTo>
                    <a:pt x="367" y="630"/>
                    <a:pt x="345" y="636"/>
                    <a:pt x="326" y="649"/>
                  </a:cubicBezTo>
                  <a:cubicBezTo>
                    <a:pt x="272" y="684"/>
                    <a:pt x="258" y="756"/>
                    <a:pt x="291" y="810"/>
                  </a:cubicBezTo>
                  <a:cubicBezTo>
                    <a:pt x="294" y="813"/>
                    <a:pt x="352" y="911"/>
                    <a:pt x="342" y="1079"/>
                  </a:cubicBezTo>
                  <a:cubicBezTo>
                    <a:pt x="340" y="1080"/>
                    <a:pt x="336" y="1081"/>
                    <a:pt x="334" y="1081"/>
                  </a:cubicBezTo>
                  <a:cubicBezTo>
                    <a:pt x="331" y="1081"/>
                    <a:pt x="328" y="1082"/>
                    <a:pt x="325" y="1082"/>
                  </a:cubicBezTo>
                  <a:cubicBezTo>
                    <a:pt x="300" y="1082"/>
                    <a:pt x="261" y="1064"/>
                    <a:pt x="197" y="1022"/>
                  </a:cubicBezTo>
                  <a:cubicBezTo>
                    <a:pt x="177" y="1008"/>
                    <a:pt x="154" y="1002"/>
                    <a:pt x="131" y="1002"/>
                  </a:cubicBezTo>
                  <a:cubicBezTo>
                    <a:pt x="94" y="1002"/>
                    <a:pt x="58" y="1020"/>
                    <a:pt x="37" y="1054"/>
                  </a:cubicBezTo>
                  <a:cubicBezTo>
                    <a:pt x="1" y="1108"/>
                    <a:pt x="15" y="1181"/>
                    <a:pt x="68" y="1216"/>
                  </a:cubicBezTo>
                  <a:cubicBezTo>
                    <a:pt x="144" y="1265"/>
                    <a:pt x="228" y="1316"/>
                    <a:pt x="325" y="1316"/>
                  </a:cubicBezTo>
                  <a:cubicBezTo>
                    <a:pt x="345" y="1316"/>
                    <a:pt x="366" y="1314"/>
                    <a:pt x="387" y="1309"/>
                  </a:cubicBezTo>
                  <a:cubicBezTo>
                    <a:pt x="435" y="1297"/>
                    <a:pt x="481" y="1274"/>
                    <a:pt x="527" y="1234"/>
                  </a:cubicBezTo>
                  <a:lnTo>
                    <a:pt x="531" y="1230"/>
                  </a:lnTo>
                  <a:cubicBezTo>
                    <a:pt x="605" y="1164"/>
                    <a:pt x="682" y="1058"/>
                    <a:pt x="777" y="895"/>
                  </a:cubicBezTo>
                  <a:cubicBezTo>
                    <a:pt x="1041" y="433"/>
                    <a:pt x="934" y="94"/>
                    <a:pt x="929" y="81"/>
                  </a:cubicBezTo>
                  <a:cubicBezTo>
                    <a:pt x="914" y="32"/>
                    <a:pt x="868" y="0"/>
                    <a:pt x="81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8014330" y="655981"/>
              <a:ext cx="38090" cy="55535"/>
            </a:xfrm>
            <a:custGeom>
              <a:rect b="b" l="l" r="r" t="t"/>
              <a:pathLst>
                <a:path extrusionOk="0" h="1805" w="1238">
                  <a:moveTo>
                    <a:pt x="714" y="1153"/>
                  </a:moveTo>
                  <a:cubicBezTo>
                    <a:pt x="711" y="1159"/>
                    <a:pt x="709" y="1164"/>
                    <a:pt x="707" y="1170"/>
                  </a:cubicBezTo>
                  <a:lnTo>
                    <a:pt x="638" y="1441"/>
                  </a:lnTo>
                  <a:cubicBezTo>
                    <a:pt x="633" y="1435"/>
                    <a:pt x="628" y="1427"/>
                    <a:pt x="622" y="1420"/>
                  </a:cubicBezTo>
                  <a:cubicBezTo>
                    <a:pt x="593" y="1384"/>
                    <a:pt x="567" y="1345"/>
                    <a:pt x="545" y="1304"/>
                  </a:cubicBezTo>
                  <a:cubicBezTo>
                    <a:pt x="602" y="1267"/>
                    <a:pt x="659" y="1217"/>
                    <a:pt x="714" y="1153"/>
                  </a:cubicBezTo>
                  <a:close/>
                  <a:moveTo>
                    <a:pt x="968" y="1"/>
                  </a:moveTo>
                  <a:cubicBezTo>
                    <a:pt x="960" y="1"/>
                    <a:pt x="952" y="2"/>
                    <a:pt x="944" y="3"/>
                  </a:cubicBezTo>
                  <a:cubicBezTo>
                    <a:pt x="881" y="16"/>
                    <a:pt x="842" y="78"/>
                    <a:pt x="853" y="140"/>
                  </a:cubicBezTo>
                  <a:cubicBezTo>
                    <a:pt x="855" y="154"/>
                    <a:pt x="917" y="486"/>
                    <a:pt x="610" y="912"/>
                  </a:cubicBezTo>
                  <a:cubicBezTo>
                    <a:pt x="557" y="985"/>
                    <a:pt x="504" y="1044"/>
                    <a:pt x="454" y="1086"/>
                  </a:cubicBezTo>
                  <a:cubicBezTo>
                    <a:pt x="362" y="792"/>
                    <a:pt x="381" y="499"/>
                    <a:pt x="381" y="495"/>
                  </a:cubicBezTo>
                  <a:cubicBezTo>
                    <a:pt x="385" y="430"/>
                    <a:pt x="336" y="375"/>
                    <a:pt x="273" y="371"/>
                  </a:cubicBezTo>
                  <a:cubicBezTo>
                    <a:pt x="269" y="371"/>
                    <a:pt x="266" y="371"/>
                    <a:pt x="262" y="371"/>
                  </a:cubicBezTo>
                  <a:cubicBezTo>
                    <a:pt x="201" y="371"/>
                    <a:pt x="153" y="418"/>
                    <a:pt x="150" y="479"/>
                  </a:cubicBezTo>
                  <a:cubicBezTo>
                    <a:pt x="148" y="499"/>
                    <a:pt x="129" y="815"/>
                    <a:pt x="231" y="1146"/>
                  </a:cubicBezTo>
                  <a:cubicBezTo>
                    <a:pt x="220" y="1142"/>
                    <a:pt x="214" y="1135"/>
                    <a:pt x="212" y="1134"/>
                  </a:cubicBezTo>
                  <a:cubicBezTo>
                    <a:pt x="190" y="1111"/>
                    <a:pt x="159" y="1099"/>
                    <a:pt x="129" y="1099"/>
                  </a:cubicBezTo>
                  <a:cubicBezTo>
                    <a:pt x="100" y="1099"/>
                    <a:pt x="70" y="1110"/>
                    <a:pt x="48" y="1131"/>
                  </a:cubicBezTo>
                  <a:cubicBezTo>
                    <a:pt x="1" y="1175"/>
                    <a:pt x="0" y="1248"/>
                    <a:pt x="45" y="1296"/>
                  </a:cubicBezTo>
                  <a:cubicBezTo>
                    <a:pt x="52" y="1306"/>
                    <a:pt x="140" y="1394"/>
                    <a:pt x="287" y="1394"/>
                  </a:cubicBezTo>
                  <a:cubicBezTo>
                    <a:pt x="296" y="1394"/>
                    <a:pt x="305" y="1394"/>
                    <a:pt x="314" y="1391"/>
                  </a:cubicBezTo>
                  <a:cubicBezTo>
                    <a:pt x="318" y="1391"/>
                    <a:pt x="322" y="1390"/>
                    <a:pt x="327" y="1390"/>
                  </a:cubicBezTo>
                  <a:cubicBezTo>
                    <a:pt x="359" y="1451"/>
                    <a:pt x="396" y="1510"/>
                    <a:pt x="439" y="1565"/>
                  </a:cubicBezTo>
                  <a:cubicBezTo>
                    <a:pt x="562" y="1723"/>
                    <a:pt x="700" y="1802"/>
                    <a:pt x="847" y="1805"/>
                  </a:cubicBezTo>
                  <a:lnTo>
                    <a:pt x="854" y="1805"/>
                  </a:lnTo>
                  <a:cubicBezTo>
                    <a:pt x="1053" y="1805"/>
                    <a:pt x="1182" y="1659"/>
                    <a:pt x="1196" y="1642"/>
                  </a:cubicBezTo>
                  <a:cubicBezTo>
                    <a:pt x="1238" y="1594"/>
                    <a:pt x="1230" y="1522"/>
                    <a:pt x="1183" y="1479"/>
                  </a:cubicBezTo>
                  <a:cubicBezTo>
                    <a:pt x="1161" y="1460"/>
                    <a:pt x="1134" y="1451"/>
                    <a:pt x="1107" y="1451"/>
                  </a:cubicBezTo>
                  <a:cubicBezTo>
                    <a:pt x="1075" y="1451"/>
                    <a:pt x="1042" y="1465"/>
                    <a:pt x="1020" y="1491"/>
                  </a:cubicBezTo>
                  <a:cubicBezTo>
                    <a:pt x="1019" y="1492"/>
                    <a:pt x="946" y="1569"/>
                    <a:pt x="850" y="1571"/>
                  </a:cubicBezTo>
                  <a:lnTo>
                    <a:pt x="847" y="1571"/>
                  </a:lnTo>
                  <a:lnTo>
                    <a:pt x="935" y="1229"/>
                  </a:lnTo>
                  <a:cubicBezTo>
                    <a:pt x="951" y="1167"/>
                    <a:pt x="914" y="1102"/>
                    <a:pt x="852" y="1087"/>
                  </a:cubicBezTo>
                  <a:cubicBezTo>
                    <a:pt x="842" y="1084"/>
                    <a:pt x="833" y="1083"/>
                    <a:pt x="824" y="1083"/>
                  </a:cubicBezTo>
                  <a:cubicBezTo>
                    <a:pt x="799" y="1083"/>
                    <a:pt x="776" y="1091"/>
                    <a:pt x="756" y="1106"/>
                  </a:cubicBezTo>
                  <a:cubicBezTo>
                    <a:pt x="771" y="1087"/>
                    <a:pt x="786" y="1067"/>
                    <a:pt x="801" y="1047"/>
                  </a:cubicBezTo>
                  <a:cubicBezTo>
                    <a:pt x="1171" y="533"/>
                    <a:pt x="1085" y="109"/>
                    <a:pt x="1081" y="92"/>
                  </a:cubicBezTo>
                  <a:cubicBezTo>
                    <a:pt x="1070" y="37"/>
                    <a:pt x="1022" y="1"/>
                    <a:pt x="96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8056729" y="655950"/>
              <a:ext cx="38244" cy="55597"/>
            </a:xfrm>
            <a:custGeom>
              <a:rect b="b" l="l" r="r" t="t"/>
              <a:pathLst>
                <a:path extrusionOk="0" h="1807" w="1243">
                  <a:moveTo>
                    <a:pt x="274" y="0"/>
                  </a:moveTo>
                  <a:cubicBezTo>
                    <a:pt x="221" y="0"/>
                    <a:pt x="174" y="38"/>
                    <a:pt x="163" y="94"/>
                  </a:cubicBezTo>
                  <a:cubicBezTo>
                    <a:pt x="159" y="111"/>
                    <a:pt x="73" y="536"/>
                    <a:pt x="444" y="1050"/>
                  </a:cubicBezTo>
                  <a:cubicBezTo>
                    <a:pt x="519" y="1154"/>
                    <a:pt x="596" y="1235"/>
                    <a:pt x="673" y="1292"/>
                  </a:cubicBezTo>
                  <a:cubicBezTo>
                    <a:pt x="675" y="1294"/>
                    <a:pt x="678" y="1295"/>
                    <a:pt x="680" y="1298"/>
                  </a:cubicBezTo>
                  <a:lnTo>
                    <a:pt x="682" y="1299"/>
                  </a:lnTo>
                  <a:cubicBezTo>
                    <a:pt x="682" y="1299"/>
                    <a:pt x="683" y="1299"/>
                    <a:pt x="683" y="1300"/>
                  </a:cubicBezTo>
                  <a:lnTo>
                    <a:pt x="695" y="1308"/>
                  </a:lnTo>
                  <a:cubicBezTo>
                    <a:pt x="673" y="1348"/>
                    <a:pt x="647" y="1387"/>
                    <a:pt x="618" y="1423"/>
                  </a:cubicBezTo>
                  <a:cubicBezTo>
                    <a:pt x="540" y="1521"/>
                    <a:pt x="463" y="1572"/>
                    <a:pt x="390" y="1574"/>
                  </a:cubicBezTo>
                  <a:cubicBezTo>
                    <a:pt x="389" y="1575"/>
                    <a:pt x="387" y="1575"/>
                    <a:pt x="385" y="1575"/>
                  </a:cubicBezTo>
                  <a:cubicBezTo>
                    <a:pt x="294" y="1575"/>
                    <a:pt x="221" y="1494"/>
                    <a:pt x="221" y="1494"/>
                  </a:cubicBezTo>
                  <a:cubicBezTo>
                    <a:pt x="198" y="1468"/>
                    <a:pt x="165" y="1453"/>
                    <a:pt x="132" y="1453"/>
                  </a:cubicBezTo>
                  <a:cubicBezTo>
                    <a:pt x="106" y="1453"/>
                    <a:pt x="79" y="1463"/>
                    <a:pt x="56" y="1482"/>
                  </a:cubicBezTo>
                  <a:cubicBezTo>
                    <a:pt x="7" y="1523"/>
                    <a:pt x="0" y="1596"/>
                    <a:pt x="43" y="1646"/>
                  </a:cubicBezTo>
                  <a:cubicBezTo>
                    <a:pt x="57" y="1662"/>
                    <a:pt x="186" y="1807"/>
                    <a:pt x="385" y="1807"/>
                  </a:cubicBezTo>
                  <a:lnTo>
                    <a:pt x="392" y="1807"/>
                  </a:lnTo>
                  <a:cubicBezTo>
                    <a:pt x="539" y="1804"/>
                    <a:pt x="677" y="1724"/>
                    <a:pt x="801" y="1567"/>
                  </a:cubicBezTo>
                  <a:cubicBezTo>
                    <a:pt x="844" y="1513"/>
                    <a:pt x="881" y="1453"/>
                    <a:pt x="914" y="1392"/>
                  </a:cubicBezTo>
                  <a:cubicBezTo>
                    <a:pt x="917" y="1392"/>
                    <a:pt x="921" y="1395"/>
                    <a:pt x="926" y="1395"/>
                  </a:cubicBezTo>
                  <a:cubicBezTo>
                    <a:pt x="935" y="1396"/>
                    <a:pt x="945" y="1396"/>
                    <a:pt x="953" y="1396"/>
                  </a:cubicBezTo>
                  <a:cubicBezTo>
                    <a:pt x="1101" y="1396"/>
                    <a:pt x="1188" y="1308"/>
                    <a:pt x="1199" y="1298"/>
                  </a:cubicBezTo>
                  <a:cubicBezTo>
                    <a:pt x="1243" y="1253"/>
                    <a:pt x="1240" y="1182"/>
                    <a:pt x="1197" y="1137"/>
                  </a:cubicBezTo>
                  <a:cubicBezTo>
                    <a:pt x="1174" y="1114"/>
                    <a:pt x="1144" y="1103"/>
                    <a:pt x="1114" y="1103"/>
                  </a:cubicBezTo>
                  <a:cubicBezTo>
                    <a:pt x="1085" y="1103"/>
                    <a:pt x="1056" y="1114"/>
                    <a:pt x="1033" y="1134"/>
                  </a:cubicBezTo>
                  <a:cubicBezTo>
                    <a:pt x="1032" y="1135"/>
                    <a:pt x="1024" y="1143"/>
                    <a:pt x="1013" y="1148"/>
                  </a:cubicBezTo>
                  <a:cubicBezTo>
                    <a:pt x="1115" y="814"/>
                    <a:pt x="1096" y="500"/>
                    <a:pt x="1095" y="480"/>
                  </a:cubicBezTo>
                  <a:cubicBezTo>
                    <a:pt x="1091" y="418"/>
                    <a:pt x="1038" y="372"/>
                    <a:pt x="977" y="372"/>
                  </a:cubicBezTo>
                  <a:cubicBezTo>
                    <a:pt x="975" y="372"/>
                    <a:pt x="973" y="372"/>
                    <a:pt x="971" y="372"/>
                  </a:cubicBezTo>
                  <a:cubicBezTo>
                    <a:pt x="906" y="376"/>
                    <a:pt x="858" y="431"/>
                    <a:pt x="863" y="496"/>
                  </a:cubicBezTo>
                  <a:cubicBezTo>
                    <a:pt x="863" y="498"/>
                    <a:pt x="869" y="601"/>
                    <a:pt x="855" y="747"/>
                  </a:cubicBezTo>
                  <a:cubicBezTo>
                    <a:pt x="851" y="746"/>
                    <a:pt x="848" y="746"/>
                    <a:pt x="844" y="746"/>
                  </a:cubicBezTo>
                  <a:cubicBezTo>
                    <a:pt x="793" y="746"/>
                    <a:pt x="746" y="778"/>
                    <a:pt x="732" y="830"/>
                  </a:cubicBezTo>
                  <a:lnTo>
                    <a:pt x="688" y="984"/>
                  </a:lnTo>
                  <a:cubicBezTo>
                    <a:pt x="670" y="963"/>
                    <a:pt x="651" y="939"/>
                    <a:pt x="633" y="913"/>
                  </a:cubicBezTo>
                  <a:cubicBezTo>
                    <a:pt x="328" y="490"/>
                    <a:pt x="387" y="156"/>
                    <a:pt x="390" y="141"/>
                  </a:cubicBezTo>
                  <a:cubicBezTo>
                    <a:pt x="403" y="78"/>
                    <a:pt x="363" y="17"/>
                    <a:pt x="300" y="3"/>
                  </a:cubicBezTo>
                  <a:cubicBezTo>
                    <a:pt x="291" y="1"/>
                    <a:pt x="283" y="0"/>
                    <a:pt x="27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7902948" y="787886"/>
              <a:ext cx="44459" cy="157530"/>
            </a:xfrm>
            <a:custGeom>
              <a:rect b="b" l="l" r="r" t="t"/>
              <a:pathLst>
                <a:path extrusionOk="0" h="5120" w="1445">
                  <a:moveTo>
                    <a:pt x="1312" y="0"/>
                  </a:moveTo>
                  <a:cubicBezTo>
                    <a:pt x="1278" y="0"/>
                    <a:pt x="1243" y="16"/>
                    <a:pt x="1220" y="46"/>
                  </a:cubicBezTo>
                  <a:cubicBezTo>
                    <a:pt x="1129" y="164"/>
                    <a:pt x="1017" y="418"/>
                    <a:pt x="897" y="721"/>
                  </a:cubicBezTo>
                  <a:cubicBezTo>
                    <a:pt x="784" y="692"/>
                    <a:pt x="599" y="644"/>
                    <a:pt x="472" y="610"/>
                  </a:cubicBezTo>
                  <a:cubicBezTo>
                    <a:pt x="463" y="608"/>
                    <a:pt x="453" y="607"/>
                    <a:pt x="444" y="607"/>
                  </a:cubicBezTo>
                  <a:cubicBezTo>
                    <a:pt x="392" y="607"/>
                    <a:pt x="344" y="641"/>
                    <a:pt x="331" y="694"/>
                  </a:cubicBezTo>
                  <a:cubicBezTo>
                    <a:pt x="314" y="755"/>
                    <a:pt x="351" y="820"/>
                    <a:pt x="414" y="836"/>
                  </a:cubicBezTo>
                  <a:lnTo>
                    <a:pt x="445" y="843"/>
                  </a:lnTo>
                  <a:cubicBezTo>
                    <a:pt x="283" y="822"/>
                    <a:pt x="170" y="814"/>
                    <a:pt x="162" y="812"/>
                  </a:cubicBezTo>
                  <a:cubicBezTo>
                    <a:pt x="160" y="812"/>
                    <a:pt x="158" y="812"/>
                    <a:pt x="156" y="812"/>
                  </a:cubicBezTo>
                  <a:cubicBezTo>
                    <a:pt x="97" y="812"/>
                    <a:pt x="42" y="857"/>
                    <a:pt x="36" y="919"/>
                  </a:cubicBezTo>
                  <a:cubicBezTo>
                    <a:pt x="30" y="982"/>
                    <a:pt x="78" y="1038"/>
                    <a:pt x="142" y="1043"/>
                  </a:cubicBezTo>
                  <a:cubicBezTo>
                    <a:pt x="145" y="1043"/>
                    <a:pt x="431" y="1068"/>
                    <a:pt x="745" y="1123"/>
                  </a:cubicBezTo>
                  <a:cubicBezTo>
                    <a:pt x="714" y="1205"/>
                    <a:pt x="684" y="1287"/>
                    <a:pt x="653" y="1369"/>
                  </a:cubicBezTo>
                  <a:cubicBezTo>
                    <a:pt x="561" y="1622"/>
                    <a:pt x="472" y="1860"/>
                    <a:pt x="408" y="2012"/>
                  </a:cubicBezTo>
                  <a:cubicBezTo>
                    <a:pt x="0" y="2964"/>
                    <a:pt x="18" y="3470"/>
                    <a:pt x="49" y="4308"/>
                  </a:cubicBezTo>
                  <a:cubicBezTo>
                    <a:pt x="57" y="4514"/>
                    <a:pt x="64" y="4742"/>
                    <a:pt x="67" y="5005"/>
                  </a:cubicBezTo>
                  <a:cubicBezTo>
                    <a:pt x="68" y="5068"/>
                    <a:pt x="120" y="5120"/>
                    <a:pt x="182" y="5120"/>
                  </a:cubicBezTo>
                  <a:lnTo>
                    <a:pt x="184" y="5120"/>
                  </a:lnTo>
                  <a:cubicBezTo>
                    <a:pt x="248" y="5119"/>
                    <a:pt x="300" y="5066"/>
                    <a:pt x="300" y="5003"/>
                  </a:cubicBezTo>
                  <a:cubicBezTo>
                    <a:pt x="298" y="4739"/>
                    <a:pt x="288" y="4509"/>
                    <a:pt x="280" y="4302"/>
                  </a:cubicBezTo>
                  <a:cubicBezTo>
                    <a:pt x="251" y="3469"/>
                    <a:pt x="234" y="3011"/>
                    <a:pt x="622" y="2106"/>
                  </a:cubicBezTo>
                  <a:cubicBezTo>
                    <a:pt x="688" y="1948"/>
                    <a:pt x="778" y="1707"/>
                    <a:pt x="871" y="1452"/>
                  </a:cubicBezTo>
                  <a:cubicBezTo>
                    <a:pt x="916" y="1331"/>
                    <a:pt x="962" y="1206"/>
                    <a:pt x="1009" y="1081"/>
                  </a:cubicBezTo>
                  <a:cubicBezTo>
                    <a:pt x="1009" y="1079"/>
                    <a:pt x="1010" y="1078"/>
                    <a:pt x="1010" y="1077"/>
                  </a:cubicBezTo>
                  <a:cubicBezTo>
                    <a:pt x="1156" y="692"/>
                    <a:pt x="1308" y="315"/>
                    <a:pt x="1405" y="188"/>
                  </a:cubicBezTo>
                  <a:cubicBezTo>
                    <a:pt x="1444" y="136"/>
                    <a:pt x="1435" y="64"/>
                    <a:pt x="1384" y="24"/>
                  </a:cubicBezTo>
                  <a:cubicBezTo>
                    <a:pt x="1362" y="8"/>
                    <a:pt x="1337" y="0"/>
                    <a:pt x="131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055406" y="714810"/>
              <a:ext cx="95933" cy="243094"/>
            </a:xfrm>
            <a:custGeom>
              <a:rect b="b" l="l" r="r" t="t"/>
              <a:pathLst>
                <a:path extrusionOk="0" h="7901" w="3118">
                  <a:moveTo>
                    <a:pt x="130" y="0"/>
                  </a:moveTo>
                  <a:cubicBezTo>
                    <a:pt x="106" y="0"/>
                    <a:pt x="81" y="8"/>
                    <a:pt x="60" y="23"/>
                  </a:cubicBezTo>
                  <a:cubicBezTo>
                    <a:pt x="9" y="63"/>
                    <a:pt x="0" y="136"/>
                    <a:pt x="38" y="187"/>
                  </a:cubicBezTo>
                  <a:cubicBezTo>
                    <a:pt x="1873" y="2578"/>
                    <a:pt x="2258" y="4671"/>
                    <a:pt x="2566" y="6352"/>
                  </a:cubicBezTo>
                  <a:cubicBezTo>
                    <a:pt x="2661" y="6874"/>
                    <a:pt x="2752" y="7367"/>
                    <a:pt x="2877" y="7815"/>
                  </a:cubicBezTo>
                  <a:cubicBezTo>
                    <a:pt x="2891" y="7866"/>
                    <a:pt x="2938" y="7900"/>
                    <a:pt x="2989" y="7900"/>
                  </a:cubicBezTo>
                  <a:cubicBezTo>
                    <a:pt x="2999" y="7900"/>
                    <a:pt x="3009" y="7899"/>
                    <a:pt x="3020" y="7896"/>
                  </a:cubicBezTo>
                  <a:cubicBezTo>
                    <a:pt x="3081" y="7880"/>
                    <a:pt x="3117" y="7815"/>
                    <a:pt x="3100" y="7753"/>
                  </a:cubicBezTo>
                  <a:cubicBezTo>
                    <a:pt x="2979" y="7315"/>
                    <a:pt x="2890" y="6827"/>
                    <a:pt x="2794" y="6310"/>
                  </a:cubicBezTo>
                  <a:cubicBezTo>
                    <a:pt x="2482" y="4604"/>
                    <a:pt x="2092" y="2480"/>
                    <a:pt x="223" y="45"/>
                  </a:cubicBezTo>
                  <a:cubicBezTo>
                    <a:pt x="200" y="16"/>
                    <a:pt x="165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7957839" y="699180"/>
              <a:ext cx="138915" cy="915610"/>
            </a:xfrm>
            <a:custGeom>
              <a:rect b="b" l="l" r="r" t="t"/>
              <a:pathLst>
                <a:path extrusionOk="0" h="29759" w="4515">
                  <a:moveTo>
                    <a:pt x="1822" y="798"/>
                  </a:moveTo>
                  <a:lnTo>
                    <a:pt x="1822" y="798"/>
                  </a:lnTo>
                  <a:cubicBezTo>
                    <a:pt x="1909" y="979"/>
                    <a:pt x="2036" y="1242"/>
                    <a:pt x="2185" y="1570"/>
                  </a:cubicBezTo>
                  <a:cubicBezTo>
                    <a:pt x="2054" y="1776"/>
                    <a:pt x="1934" y="1981"/>
                    <a:pt x="1823" y="2181"/>
                  </a:cubicBezTo>
                  <a:cubicBezTo>
                    <a:pt x="1757" y="1652"/>
                    <a:pt x="1745" y="1186"/>
                    <a:pt x="1822" y="798"/>
                  </a:cubicBezTo>
                  <a:close/>
                  <a:moveTo>
                    <a:pt x="2336" y="4618"/>
                  </a:moveTo>
                  <a:lnTo>
                    <a:pt x="2336" y="4618"/>
                  </a:lnTo>
                  <a:cubicBezTo>
                    <a:pt x="2405" y="4629"/>
                    <a:pt x="2480" y="4640"/>
                    <a:pt x="2559" y="4653"/>
                  </a:cubicBezTo>
                  <a:cubicBezTo>
                    <a:pt x="2487" y="4672"/>
                    <a:pt x="2415" y="4690"/>
                    <a:pt x="2359" y="4705"/>
                  </a:cubicBezTo>
                  <a:cubicBezTo>
                    <a:pt x="2351" y="4676"/>
                    <a:pt x="2344" y="4646"/>
                    <a:pt x="2336" y="4618"/>
                  </a:cubicBezTo>
                  <a:close/>
                  <a:moveTo>
                    <a:pt x="1755" y="1"/>
                  </a:moveTo>
                  <a:cubicBezTo>
                    <a:pt x="1691" y="2"/>
                    <a:pt x="1640" y="55"/>
                    <a:pt x="1642" y="120"/>
                  </a:cubicBezTo>
                  <a:cubicBezTo>
                    <a:pt x="1646" y="280"/>
                    <a:pt x="1663" y="404"/>
                    <a:pt x="1672" y="461"/>
                  </a:cubicBezTo>
                  <a:cubicBezTo>
                    <a:pt x="1488" y="1000"/>
                    <a:pt x="1508" y="1706"/>
                    <a:pt x="1640" y="2529"/>
                  </a:cubicBezTo>
                  <a:cubicBezTo>
                    <a:pt x="1450" y="2903"/>
                    <a:pt x="1288" y="3267"/>
                    <a:pt x="1151" y="3621"/>
                  </a:cubicBezTo>
                  <a:cubicBezTo>
                    <a:pt x="961" y="3549"/>
                    <a:pt x="669" y="3469"/>
                    <a:pt x="629" y="3458"/>
                  </a:cubicBezTo>
                  <a:cubicBezTo>
                    <a:pt x="619" y="3456"/>
                    <a:pt x="609" y="3454"/>
                    <a:pt x="599" y="3454"/>
                  </a:cubicBezTo>
                  <a:cubicBezTo>
                    <a:pt x="548" y="3454"/>
                    <a:pt x="501" y="3489"/>
                    <a:pt x="486" y="3541"/>
                  </a:cubicBezTo>
                  <a:cubicBezTo>
                    <a:pt x="470" y="3602"/>
                    <a:pt x="507" y="3667"/>
                    <a:pt x="568" y="3684"/>
                  </a:cubicBezTo>
                  <a:cubicBezTo>
                    <a:pt x="627" y="3699"/>
                    <a:pt x="732" y="3729"/>
                    <a:pt x="840" y="3762"/>
                  </a:cubicBezTo>
                  <a:cubicBezTo>
                    <a:pt x="601" y="3703"/>
                    <a:pt x="345" y="3663"/>
                    <a:pt x="303" y="3657"/>
                  </a:cubicBezTo>
                  <a:cubicBezTo>
                    <a:pt x="297" y="3656"/>
                    <a:pt x="290" y="3655"/>
                    <a:pt x="284" y="3655"/>
                  </a:cubicBezTo>
                  <a:cubicBezTo>
                    <a:pt x="226" y="3655"/>
                    <a:pt x="179" y="3696"/>
                    <a:pt x="170" y="3755"/>
                  </a:cubicBezTo>
                  <a:cubicBezTo>
                    <a:pt x="160" y="3817"/>
                    <a:pt x="203" y="3878"/>
                    <a:pt x="268" y="3886"/>
                  </a:cubicBezTo>
                  <a:cubicBezTo>
                    <a:pt x="414" y="3909"/>
                    <a:pt x="787" y="3976"/>
                    <a:pt x="994" y="4048"/>
                  </a:cubicBezTo>
                  <a:cubicBezTo>
                    <a:pt x="644" y="5062"/>
                    <a:pt x="475" y="5989"/>
                    <a:pt x="324" y="6819"/>
                  </a:cubicBezTo>
                  <a:cubicBezTo>
                    <a:pt x="228" y="7335"/>
                    <a:pt x="140" y="7824"/>
                    <a:pt x="17" y="8262"/>
                  </a:cubicBezTo>
                  <a:cubicBezTo>
                    <a:pt x="1" y="8324"/>
                    <a:pt x="37" y="8389"/>
                    <a:pt x="98" y="8405"/>
                  </a:cubicBezTo>
                  <a:cubicBezTo>
                    <a:pt x="109" y="8408"/>
                    <a:pt x="119" y="8409"/>
                    <a:pt x="129" y="8409"/>
                  </a:cubicBezTo>
                  <a:cubicBezTo>
                    <a:pt x="181" y="8409"/>
                    <a:pt x="227" y="8375"/>
                    <a:pt x="241" y="8324"/>
                  </a:cubicBezTo>
                  <a:cubicBezTo>
                    <a:pt x="366" y="7876"/>
                    <a:pt x="455" y="7383"/>
                    <a:pt x="552" y="6860"/>
                  </a:cubicBezTo>
                  <a:cubicBezTo>
                    <a:pt x="761" y="5722"/>
                    <a:pt x="1003" y="4397"/>
                    <a:pt x="1708" y="2917"/>
                  </a:cubicBezTo>
                  <a:cubicBezTo>
                    <a:pt x="1792" y="3367"/>
                    <a:pt x="1904" y="3847"/>
                    <a:pt x="2029" y="4349"/>
                  </a:cubicBezTo>
                  <a:cubicBezTo>
                    <a:pt x="2018" y="4348"/>
                    <a:pt x="2012" y="4348"/>
                    <a:pt x="2010" y="4348"/>
                  </a:cubicBezTo>
                  <a:cubicBezTo>
                    <a:pt x="2007" y="4348"/>
                    <a:pt x="2004" y="4348"/>
                    <a:pt x="2001" y="4348"/>
                  </a:cubicBezTo>
                  <a:cubicBezTo>
                    <a:pt x="1940" y="4348"/>
                    <a:pt x="1890" y="4393"/>
                    <a:pt x="1884" y="4455"/>
                  </a:cubicBezTo>
                  <a:cubicBezTo>
                    <a:pt x="1879" y="4519"/>
                    <a:pt x="1926" y="4574"/>
                    <a:pt x="1991" y="4580"/>
                  </a:cubicBezTo>
                  <a:cubicBezTo>
                    <a:pt x="1992" y="4580"/>
                    <a:pt x="2028" y="4583"/>
                    <a:pt x="2088" y="4590"/>
                  </a:cubicBezTo>
                  <a:cubicBezTo>
                    <a:pt x="2141" y="4799"/>
                    <a:pt x="2195" y="5012"/>
                    <a:pt x="2250" y="5228"/>
                  </a:cubicBezTo>
                  <a:cubicBezTo>
                    <a:pt x="2546" y="6387"/>
                    <a:pt x="2851" y="7585"/>
                    <a:pt x="3031" y="8783"/>
                  </a:cubicBezTo>
                  <a:cubicBezTo>
                    <a:pt x="3314" y="10658"/>
                    <a:pt x="2808" y="12986"/>
                    <a:pt x="2270" y="15449"/>
                  </a:cubicBezTo>
                  <a:cubicBezTo>
                    <a:pt x="1884" y="17224"/>
                    <a:pt x="1483" y="19060"/>
                    <a:pt x="1365" y="20816"/>
                  </a:cubicBezTo>
                  <a:cubicBezTo>
                    <a:pt x="1090" y="24961"/>
                    <a:pt x="3297" y="29646"/>
                    <a:pt x="3319" y="29692"/>
                  </a:cubicBezTo>
                  <a:cubicBezTo>
                    <a:pt x="3339" y="29734"/>
                    <a:pt x="3381" y="29759"/>
                    <a:pt x="3425" y="29759"/>
                  </a:cubicBezTo>
                  <a:cubicBezTo>
                    <a:pt x="3442" y="29759"/>
                    <a:pt x="3458" y="29755"/>
                    <a:pt x="3476" y="29748"/>
                  </a:cubicBezTo>
                  <a:cubicBezTo>
                    <a:pt x="3533" y="29719"/>
                    <a:pt x="3558" y="29651"/>
                    <a:pt x="3530" y="29591"/>
                  </a:cubicBezTo>
                  <a:cubicBezTo>
                    <a:pt x="3509" y="29545"/>
                    <a:pt x="1327" y="24914"/>
                    <a:pt x="1599" y="20829"/>
                  </a:cubicBezTo>
                  <a:cubicBezTo>
                    <a:pt x="1714" y="19091"/>
                    <a:pt x="2113" y="17264"/>
                    <a:pt x="2499" y="15497"/>
                  </a:cubicBezTo>
                  <a:cubicBezTo>
                    <a:pt x="3041" y="13012"/>
                    <a:pt x="3553" y="10666"/>
                    <a:pt x="3263" y="8748"/>
                  </a:cubicBezTo>
                  <a:cubicBezTo>
                    <a:pt x="3081" y="7540"/>
                    <a:pt x="2773" y="6336"/>
                    <a:pt x="2476" y="5171"/>
                  </a:cubicBezTo>
                  <a:cubicBezTo>
                    <a:pt x="2473" y="5154"/>
                    <a:pt x="2468" y="5136"/>
                    <a:pt x="2464" y="5119"/>
                  </a:cubicBezTo>
                  <a:cubicBezTo>
                    <a:pt x="2790" y="5059"/>
                    <a:pt x="3095" y="5033"/>
                    <a:pt x="3097" y="5033"/>
                  </a:cubicBezTo>
                  <a:cubicBezTo>
                    <a:pt x="3162" y="5028"/>
                    <a:pt x="3209" y="4971"/>
                    <a:pt x="3204" y="4907"/>
                  </a:cubicBezTo>
                  <a:cubicBezTo>
                    <a:pt x="3199" y="4844"/>
                    <a:pt x="3145" y="4800"/>
                    <a:pt x="3082" y="4800"/>
                  </a:cubicBezTo>
                  <a:cubicBezTo>
                    <a:pt x="3081" y="4800"/>
                    <a:pt x="3079" y="4800"/>
                    <a:pt x="3078" y="4800"/>
                  </a:cubicBezTo>
                  <a:cubicBezTo>
                    <a:pt x="3069" y="4801"/>
                    <a:pt x="2956" y="4811"/>
                    <a:pt x="2795" y="4831"/>
                  </a:cubicBezTo>
                  <a:lnTo>
                    <a:pt x="2826" y="4824"/>
                  </a:lnTo>
                  <a:cubicBezTo>
                    <a:pt x="2887" y="4807"/>
                    <a:pt x="2925" y="4744"/>
                    <a:pt x="2910" y="4682"/>
                  </a:cubicBezTo>
                  <a:cubicBezTo>
                    <a:pt x="2902" y="4652"/>
                    <a:pt x="2884" y="4630"/>
                    <a:pt x="2861" y="4614"/>
                  </a:cubicBezTo>
                  <a:cubicBezTo>
                    <a:pt x="2864" y="4608"/>
                    <a:pt x="2866" y="4601"/>
                    <a:pt x="2867" y="4595"/>
                  </a:cubicBezTo>
                  <a:cubicBezTo>
                    <a:pt x="2880" y="4532"/>
                    <a:pt x="2840" y="4470"/>
                    <a:pt x="2777" y="4457"/>
                  </a:cubicBezTo>
                  <a:cubicBezTo>
                    <a:pt x="2597" y="4420"/>
                    <a:pt x="2417" y="4393"/>
                    <a:pt x="2278" y="4377"/>
                  </a:cubicBezTo>
                  <a:cubicBezTo>
                    <a:pt x="2116" y="3730"/>
                    <a:pt x="1975" y="3120"/>
                    <a:pt x="1883" y="2569"/>
                  </a:cubicBezTo>
                  <a:cubicBezTo>
                    <a:pt x="2008" y="2325"/>
                    <a:pt x="2149" y="2076"/>
                    <a:pt x="2303" y="1826"/>
                  </a:cubicBezTo>
                  <a:cubicBezTo>
                    <a:pt x="2630" y="2553"/>
                    <a:pt x="3044" y="3524"/>
                    <a:pt x="3422" y="4565"/>
                  </a:cubicBezTo>
                  <a:cubicBezTo>
                    <a:pt x="3421" y="4575"/>
                    <a:pt x="3422" y="4585"/>
                    <a:pt x="3425" y="4596"/>
                  </a:cubicBezTo>
                  <a:cubicBezTo>
                    <a:pt x="3430" y="4618"/>
                    <a:pt x="3441" y="4637"/>
                    <a:pt x="3455" y="4652"/>
                  </a:cubicBezTo>
                  <a:cubicBezTo>
                    <a:pt x="3780" y="5552"/>
                    <a:pt x="4078" y="6501"/>
                    <a:pt x="4274" y="7393"/>
                  </a:cubicBezTo>
                  <a:cubicBezTo>
                    <a:pt x="4285" y="7448"/>
                    <a:pt x="4334" y="7485"/>
                    <a:pt x="4387" y="7485"/>
                  </a:cubicBezTo>
                  <a:cubicBezTo>
                    <a:pt x="4394" y="7485"/>
                    <a:pt x="4403" y="7484"/>
                    <a:pt x="4412" y="7483"/>
                  </a:cubicBezTo>
                  <a:cubicBezTo>
                    <a:pt x="4474" y="7468"/>
                    <a:pt x="4514" y="7406"/>
                    <a:pt x="4500" y="7344"/>
                  </a:cubicBezTo>
                  <a:cubicBezTo>
                    <a:pt x="4306" y="6468"/>
                    <a:pt x="4018" y="5541"/>
                    <a:pt x="3702" y="4658"/>
                  </a:cubicBezTo>
                  <a:cubicBezTo>
                    <a:pt x="4013" y="4603"/>
                    <a:pt x="4294" y="4579"/>
                    <a:pt x="4297" y="4579"/>
                  </a:cubicBezTo>
                  <a:cubicBezTo>
                    <a:pt x="4361" y="4574"/>
                    <a:pt x="4408" y="4518"/>
                    <a:pt x="4403" y="4454"/>
                  </a:cubicBezTo>
                  <a:cubicBezTo>
                    <a:pt x="4398" y="4392"/>
                    <a:pt x="4345" y="4347"/>
                    <a:pt x="4286" y="4347"/>
                  </a:cubicBezTo>
                  <a:cubicBezTo>
                    <a:pt x="4283" y="4347"/>
                    <a:pt x="4280" y="4347"/>
                    <a:pt x="4278" y="4347"/>
                  </a:cubicBezTo>
                  <a:cubicBezTo>
                    <a:pt x="4269" y="4348"/>
                    <a:pt x="4155" y="4357"/>
                    <a:pt x="3994" y="4378"/>
                  </a:cubicBezTo>
                  <a:lnTo>
                    <a:pt x="4024" y="4370"/>
                  </a:lnTo>
                  <a:cubicBezTo>
                    <a:pt x="4086" y="4353"/>
                    <a:pt x="4124" y="4290"/>
                    <a:pt x="4108" y="4228"/>
                  </a:cubicBezTo>
                  <a:cubicBezTo>
                    <a:pt x="4094" y="4176"/>
                    <a:pt x="4047" y="4141"/>
                    <a:pt x="3996" y="4141"/>
                  </a:cubicBezTo>
                  <a:cubicBezTo>
                    <a:pt x="3986" y="4141"/>
                    <a:pt x="3976" y="4142"/>
                    <a:pt x="3966" y="4145"/>
                  </a:cubicBezTo>
                  <a:cubicBezTo>
                    <a:pt x="3844" y="4177"/>
                    <a:pt x="3668" y="4223"/>
                    <a:pt x="3554" y="4253"/>
                  </a:cubicBezTo>
                  <a:cubicBezTo>
                    <a:pt x="3170" y="3226"/>
                    <a:pt x="2764" y="2282"/>
                    <a:pt x="2449" y="1588"/>
                  </a:cubicBezTo>
                  <a:cubicBezTo>
                    <a:pt x="2639" y="1295"/>
                    <a:pt x="2846" y="996"/>
                    <a:pt x="3080" y="695"/>
                  </a:cubicBezTo>
                  <a:cubicBezTo>
                    <a:pt x="3118" y="644"/>
                    <a:pt x="3109" y="572"/>
                    <a:pt x="3057" y="531"/>
                  </a:cubicBezTo>
                  <a:cubicBezTo>
                    <a:pt x="3036" y="515"/>
                    <a:pt x="3011" y="507"/>
                    <a:pt x="2986" y="507"/>
                  </a:cubicBezTo>
                  <a:cubicBezTo>
                    <a:pt x="2952" y="507"/>
                    <a:pt x="2917" y="523"/>
                    <a:pt x="2895" y="553"/>
                  </a:cubicBezTo>
                  <a:cubicBezTo>
                    <a:pt x="2691" y="818"/>
                    <a:pt x="2505" y="1081"/>
                    <a:pt x="2334" y="1338"/>
                  </a:cubicBezTo>
                  <a:cubicBezTo>
                    <a:pt x="2103" y="836"/>
                    <a:pt x="1939" y="507"/>
                    <a:pt x="1902" y="433"/>
                  </a:cubicBezTo>
                  <a:cubicBezTo>
                    <a:pt x="1895" y="392"/>
                    <a:pt x="1877" y="269"/>
                    <a:pt x="1873" y="114"/>
                  </a:cubicBezTo>
                  <a:cubicBezTo>
                    <a:pt x="1872" y="50"/>
                    <a:pt x="1821" y="1"/>
                    <a:pt x="175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8161742" y="787825"/>
              <a:ext cx="44459" cy="157560"/>
            </a:xfrm>
            <a:custGeom>
              <a:rect b="b" l="l" r="r" t="t"/>
              <a:pathLst>
                <a:path extrusionOk="0" h="5121" w="1445">
                  <a:moveTo>
                    <a:pt x="133" y="1"/>
                  </a:moveTo>
                  <a:cubicBezTo>
                    <a:pt x="108" y="1"/>
                    <a:pt x="83" y="9"/>
                    <a:pt x="61" y="25"/>
                  </a:cubicBezTo>
                  <a:cubicBezTo>
                    <a:pt x="10" y="63"/>
                    <a:pt x="1" y="137"/>
                    <a:pt x="39" y="189"/>
                  </a:cubicBezTo>
                  <a:cubicBezTo>
                    <a:pt x="169" y="359"/>
                    <a:pt x="393" y="964"/>
                    <a:pt x="573" y="1451"/>
                  </a:cubicBezTo>
                  <a:cubicBezTo>
                    <a:pt x="666" y="1708"/>
                    <a:pt x="757" y="1948"/>
                    <a:pt x="823" y="2106"/>
                  </a:cubicBezTo>
                  <a:cubicBezTo>
                    <a:pt x="1210" y="3011"/>
                    <a:pt x="1194" y="3470"/>
                    <a:pt x="1164" y="4303"/>
                  </a:cubicBezTo>
                  <a:cubicBezTo>
                    <a:pt x="1157" y="4511"/>
                    <a:pt x="1148" y="4740"/>
                    <a:pt x="1146" y="5004"/>
                  </a:cubicBezTo>
                  <a:cubicBezTo>
                    <a:pt x="1144" y="5067"/>
                    <a:pt x="1198" y="5121"/>
                    <a:pt x="1261" y="5121"/>
                  </a:cubicBezTo>
                  <a:lnTo>
                    <a:pt x="1262" y="5121"/>
                  </a:lnTo>
                  <a:cubicBezTo>
                    <a:pt x="1324" y="5121"/>
                    <a:pt x="1378" y="5069"/>
                    <a:pt x="1378" y="5005"/>
                  </a:cubicBezTo>
                  <a:cubicBezTo>
                    <a:pt x="1380" y="4743"/>
                    <a:pt x="1389" y="4516"/>
                    <a:pt x="1395" y="4309"/>
                  </a:cubicBezTo>
                  <a:cubicBezTo>
                    <a:pt x="1426" y="3471"/>
                    <a:pt x="1445" y="2964"/>
                    <a:pt x="1036" y="2012"/>
                  </a:cubicBezTo>
                  <a:cubicBezTo>
                    <a:pt x="972" y="1861"/>
                    <a:pt x="884" y="1621"/>
                    <a:pt x="792" y="1369"/>
                  </a:cubicBezTo>
                  <a:cubicBezTo>
                    <a:pt x="587" y="815"/>
                    <a:pt x="376" y="243"/>
                    <a:pt x="224" y="46"/>
                  </a:cubicBezTo>
                  <a:cubicBezTo>
                    <a:pt x="202" y="16"/>
                    <a:pt x="168" y="1"/>
                    <a:pt x="13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8265862" y="820039"/>
              <a:ext cx="31998" cy="76150"/>
            </a:xfrm>
            <a:custGeom>
              <a:rect b="b" l="l" r="r" t="t"/>
              <a:pathLst>
                <a:path extrusionOk="0" h="2475" w="1040">
                  <a:moveTo>
                    <a:pt x="474" y="1"/>
                  </a:moveTo>
                  <a:cubicBezTo>
                    <a:pt x="434" y="1"/>
                    <a:pt x="395" y="22"/>
                    <a:pt x="374" y="60"/>
                  </a:cubicBezTo>
                  <a:cubicBezTo>
                    <a:pt x="359" y="88"/>
                    <a:pt x="0" y="744"/>
                    <a:pt x="254" y="1778"/>
                  </a:cubicBezTo>
                  <a:cubicBezTo>
                    <a:pt x="337" y="2112"/>
                    <a:pt x="542" y="2343"/>
                    <a:pt x="866" y="2466"/>
                  </a:cubicBezTo>
                  <a:cubicBezTo>
                    <a:pt x="881" y="2472"/>
                    <a:pt x="894" y="2475"/>
                    <a:pt x="907" y="2475"/>
                  </a:cubicBezTo>
                  <a:cubicBezTo>
                    <a:pt x="954" y="2475"/>
                    <a:pt x="999" y="2446"/>
                    <a:pt x="1015" y="2400"/>
                  </a:cubicBezTo>
                  <a:cubicBezTo>
                    <a:pt x="1040" y="2342"/>
                    <a:pt x="1010" y="2275"/>
                    <a:pt x="950" y="2253"/>
                  </a:cubicBezTo>
                  <a:cubicBezTo>
                    <a:pt x="807" y="2197"/>
                    <a:pt x="694" y="2117"/>
                    <a:pt x="613" y="2011"/>
                  </a:cubicBezTo>
                  <a:cubicBezTo>
                    <a:pt x="702" y="1846"/>
                    <a:pt x="822" y="1786"/>
                    <a:pt x="828" y="1782"/>
                  </a:cubicBezTo>
                  <a:cubicBezTo>
                    <a:pt x="886" y="1755"/>
                    <a:pt x="911" y="1687"/>
                    <a:pt x="885" y="1627"/>
                  </a:cubicBezTo>
                  <a:cubicBezTo>
                    <a:pt x="864" y="1584"/>
                    <a:pt x="822" y="1560"/>
                    <a:pt x="778" y="1560"/>
                  </a:cubicBezTo>
                  <a:cubicBezTo>
                    <a:pt x="762" y="1560"/>
                    <a:pt x="746" y="1563"/>
                    <a:pt x="730" y="1570"/>
                  </a:cubicBezTo>
                  <a:cubicBezTo>
                    <a:pt x="723" y="1572"/>
                    <a:pt x="607" y="1628"/>
                    <a:pt x="494" y="1769"/>
                  </a:cubicBezTo>
                  <a:cubicBezTo>
                    <a:pt x="490" y="1755"/>
                    <a:pt x="485" y="1739"/>
                    <a:pt x="480" y="1724"/>
                  </a:cubicBezTo>
                  <a:cubicBezTo>
                    <a:pt x="249" y="783"/>
                    <a:pt x="575" y="180"/>
                    <a:pt x="577" y="173"/>
                  </a:cubicBezTo>
                  <a:cubicBezTo>
                    <a:pt x="608" y="117"/>
                    <a:pt x="587" y="47"/>
                    <a:pt x="532" y="16"/>
                  </a:cubicBezTo>
                  <a:cubicBezTo>
                    <a:pt x="514" y="6"/>
                    <a:pt x="494" y="1"/>
                    <a:pt x="47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8136142" y="682596"/>
              <a:ext cx="31998" cy="40428"/>
            </a:xfrm>
            <a:custGeom>
              <a:rect b="b" l="l" r="r" t="t"/>
              <a:pathLst>
                <a:path extrusionOk="0" h="1314" w="1040">
                  <a:moveTo>
                    <a:pt x="221" y="0"/>
                  </a:moveTo>
                  <a:cubicBezTo>
                    <a:pt x="172" y="0"/>
                    <a:pt x="126" y="32"/>
                    <a:pt x="111" y="81"/>
                  </a:cubicBezTo>
                  <a:cubicBezTo>
                    <a:pt x="106" y="95"/>
                    <a:pt x="1" y="433"/>
                    <a:pt x="265" y="895"/>
                  </a:cubicBezTo>
                  <a:cubicBezTo>
                    <a:pt x="357" y="1055"/>
                    <a:pt x="434" y="1162"/>
                    <a:pt x="509" y="1228"/>
                  </a:cubicBezTo>
                  <a:lnTo>
                    <a:pt x="513" y="1231"/>
                  </a:lnTo>
                  <a:cubicBezTo>
                    <a:pt x="559" y="1271"/>
                    <a:pt x="603" y="1295"/>
                    <a:pt x="653" y="1306"/>
                  </a:cubicBezTo>
                  <a:cubicBezTo>
                    <a:pt x="674" y="1311"/>
                    <a:pt x="695" y="1313"/>
                    <a:pt x="716" y="1313"/>
                  </a:cubicBezTo>
                  <a:cubicBezTo>
                    <a:pt x="812" y="1313"/>
                    <a:pt x="897" y="1264"/>
                    <a:pt x="972" y="1213"/>
                  </a:cubicBezTo>
                  <a:cubicBezTo>
                    <a:pt x="1025" y="1177"/>
                    <a:pt x="1039" y="1105"/>
                    <a:pt x="1003" y="1053"/>
                  </a:cubicBezTo>
                  <a:cubicBezTo>
                    <a:pt x="981" y="1019"/>
                    <a:pt x="944" y="1000"/>
                    <a:pt x="907" y="1000"/>
                  </a:cubicBezTo>
                  <a:cubicBezTo>
                    <a:pt x="885" y="1000"/>
                    <a:pt x="863" y="1007"/>
                    <a:pt x="843" y="1020"/>
                  </a:cubicBezTo>
                  <a:cubicBezTo>
                    <a:pt x="781" y="1062"/>
                    <a:pt x="742" y="1081"/>
                    <a:pt x="717" y="1081"/>
                  </a:cubicBezTo>
                  <a:cubicBezTo>
                    <a:pt x="713" y="1081"/>
                    <a:pt x="709" y="1081"/>
                    <a:pt x="706" y="1080"/>
                  </a:cubicBezTo>
                  <a:cubicBezTo>
                    <a:pt x="704" y="1080"/>
                    <a:pt x="701" y="1079"/>
                    <a:pt x="697" y="1077"/>
                  </a:cubicBezTo>
                  <a:cubicBezTo>
                    <a:pt x="687" y="912"/>
                    <a:pt x="745" y="814"/>
                    <a:pt x="748" y="808"/>
                  </a:cubicBezTo>
                  <a:cubicBezTo>
                    <a:pt x="783" y="756"/>
                    <a:pt x="769" y="684"/>
                    <a:pt x="717" y="648"/>
                  </a:cubicBezTo>
                  <a:cubicBezTo>
                    <a:pt x="697" y="634"/>
                    <a:pt x="674" y="628"/>
                    <a:pt x="652" y="628"/>
                  </a:cubicBezTo>
                  <a:cubicBezTo>
                    <a:pt x="614" y="628"/>
                    <a:pt x="578" y="646"/>
                    <a:pt x="555" y="680"/>
                  </a:cubicBezTo>
                  <a:cubicBezTo>
                    <a:pt x="548" y="690"/>
                    <a:pt x="516" y="739"/>
                    <a:pt x="493" y="824"/>
                  </a:cubicBezTo>
                  <a:cubicBezTo>
                    <a:pt x="484" y="809"/>
                    <a:pt x="475" y="794"/>
                    <a:pt x="466" y="777"/>
                  </a:cubicBezTo>
                  <a:cubicBezTo>
                    <a:pt x="258" y="413"/>
                    <a:pt x="329" y="163"/>
                    <a:pt x="332" y="151"/>
                  </a:cubicBezTo>
                  <a:cubicBezTo>
                    <a:pt x="351" y="91"/>
                    <a:pt x="319" y="26"/>
                    <a:pt x="258" y="6"/>
                  </a:cubicBezTo>
                  <a:cubicBezTo>
                    <a:pt x="246" y="2"/>
                    <a:pt x="233" y="0"/>
                    <a:pt x="2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8120973" y="839054"/>
              <a:ext cx="150022" cy="425638"/>
            </a:xfrm>
            <a:custGeom>
              <a:rect b="b" l="l" r="r" t="t"/>
              <a:pathLst>
                <a:path extrusionOk="0" h="13834" w="4876">
                  <a:moveTo>
                    <a:pt x="4197" y="1"/>
                  </a:moveTo>
                  <a:cubicBezTo>
                    <a:pt x="4142" y="1"/>
                    <a:pt x="4091" y="43"/>
                    <a:pt x="4082" y="100"/>
                  </a:cubicBezTo>
                  <a:cubicBezTo>
                    <a:pt x="4078" y="128"/>
                    <a:pt x="3820" y="1844"/>
                    <a:pt x="3680" y="4075"/>
                  </a:cubicBezTo>
                  <a:cubicBezTo>
                    <a:pt x="3680" y="4078"/>
                    <a:pt x="3678" y="4079"/>
                    <a:pt x="3678" y="4081"/>
                  </a:cubicBezTo>
                  <a:cubicBezTo>
                    <a:pt x="3677" y="4089"/>
                    <a:pt x="3677" y="4099"/>
                    <a:pt x="3677" y="4106"/>
                  </a:cubicBezTo>
                  <a:cubicBezTo>
                    <a:pt x="3667" y="4245"/>
                    <a:pt x="3660" y="4387"/>
                    <a:pt x="3652" y="4528"/>
                  </a:cubicBezTo>
                  <a:cubicBezTo>
                    <a:pt x="3651" y="4536"/>
                    <a:pt x="3651" y="4542"/>
                    <a:pt x="3651" y="4548"/>
                  </a:cubicBezTo>
                  <a:lnTo>
                    <a:pt x="3651" y="4556"/>
                  </a:lnTo>
                  <a:cubicBezTo>
                    <a:pt x="3595" y="5611"/>
                    <a:pt x="3571" y="6757"/>
                    <a:pt x="3614" y="7879"/>
                  </a:cubicBezTo>
                  <a:cubicBezTo>
                    <a:pt x="3123" y="8123"/>
                    <a:pt x="350" y="9680"/>
                    <a:pt x="5" y="13707"/>
                  </a:cubicBezTo>
                  <a:cubicBezTo>
                    <a:pt x="0" y="13772"/>
                    <a:pt x="47" y="13828"/>
                    <a:pt x="110" y="13834"/>
                  </a:cubicBezTo>
                  <a:lnTo>
                    <a:pt x="120" y="13834"/>
                  </a:lnTo>
                  <a:cubicBezTo>
                    <a:pt x="180" y="13834"/>
                    <a:pt x="232" y="13787"/>
                    <a:pt x="237" y="13727"/>
                  </a:cubicBezTo>
                  <a:cubicBezTo>
                    <a:pt x="601" y="9473"/>
                    <a:pt x="3748" y="8070"/>
                    <a:pt x="3780" y="8058"/>
                  </a:cubicBezTo>
                  <a:cubicBezTo>
                    <a:pt x="3823" y="8038"/>
                    <a:pt x="3852" y="7994"/>
                    <a:pt x="3851" y="7946"/>
                  </a:cubicBezTo>
                  <a:cubicBezTo>
                    <a:pt x="3805" y="6840"/>
                    <a:pt x="3827" y="5710"/>
                    <a:pt x="3880" y="4664"/>
                  </a:cubicBezTo>
                  <a:lnTo>
                    <a:pt x="4495" y="4664"/>
                  </a:lnTo>
                  <a:cubicBezTo>
                    <a:pt x="4560" y="4664"/>
                    <a:pt x="4612" y="4613"/>
                    <a:pt x="4612" y="4548"/>
                  </a:cubicBezTo>
                  <a:cubicBezTo>
                    <a:pt x="4612" y="4484"/>
                    <a:pt x="4560" y="4433"/>
                    <a:pt x="4495" y="4433"/>
                  </a:cubicBezTo>
                  <a:lnTo>
                    <a:pt x="3893" y="4433"/>
                  </a:lnTo>
                  <a:cubicBezTo>
                    <a:pt x="3897" y="4366"/>
                    <a:pt x="3901" y="4300"/>
                    <a:pt x="3904" y="4233"/>
                  </a:cubicBezTo>
                  <a:cubicBezTo>
                    <a:pt x="4092" y="4268"/>
                    <a:pt x="4451" y="4347"/>
                    <a:pt x="4684" y="4484"/>
                  </a:cubicBezTo>
                  <a:cubicBezTo>
                    <a:pt x="4701" y="4495"/>
                    <a:pt x="4722" y="4500"/>
                    <a:pt x="4742" y="4500"/>
                  </a:cubicBezTo>
                  <a:cubicBezTo>
                    <a:pt x="4782" y="4500"/>
                    <a:pt x="4821" y="4479"/>
                    <a:pt x="4843" y="4441"/>
                  </a:cubicBezTo>
                  <a:cubicBezTo>
                    <a:pt x="4876" y="4388"/>
                    <a:pt x="4857" y="4316"/>
                    <a:pt x="4802" y="4284"/>
                  </a:cubicBezTo>
                  <a:cubicBezTo>
                    <a:pt x="4525" y="4120"/>
                    <a:pt x="4113" y="4033"/>
                    <a:pt x="3918" y="4000"/>
                  </a:cubicBezTo>
                  <a:cubicBezTo>
                    <a:pt x="4058" y="1825"/>
                    <a:pt x="4308" y="162"/>
                    <a:pt x="4312" y="135"/>
                  </a:cubicBezTo>
                  <a:cubicBezTo>
                    <a:pt x="4323" y="72"/>
                    <a:pt x="4278" y="12"/>
                    <a:pt x="4215" y="2"/>
                  </a:cubicBezTo>
                  <a:cubicBezTo>
                    <a:pt x="4209" y="1"/>
                    <a:pt x="4203" y="1"/>
                    <a:pt x="419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7829196" y="778009"/>
              <a:ext cx="434068" cy="501356"/>
            </a:xfrm>
            <a:custGeom>
              <a:rect b="b" l="l" r="r" t="t"/>
              <a:pathLst>
                <a:path extrusionOk="0" h="16295" w="14108">
                  <a:moveTo>
                    <a:pt x="10358" y="1"/>
                  </a:moveTo>
                  <a:cubicBezTo>
                    <a:pt x="7837" y="1"/>
                    <a:pt x="7765" y="5578"/>
                    <a:pt x="7765" y="5578"/>
                  </a:cubicBezTo>
                  <a:cubicBezTo>
                    <a:pt x="7765" y="5578"/>
                    <a:pt x="7309" y="3589"/>
                    <a:pt x="5860" y="3589"/>
                  </a:cubicBezTo>
                  <a:cubicBezTo>
                    <a:pt x="5682" y="3589"/>
                    <a:pt x="5490" y="3619"/>
                    <a:pt x="5281" y="3686"/>
                  </a:cubicBezTo>
                  <a:cubicBezTo>
                    <a:pt x="2608" y="4546"/>
                    <a:pt x="5467" y="10331"/>
                    <a:pt x="5467" y="10331"/>
                  </a:cubicBezTo>
                  <a:cubicBezTo>
                    <a:pt x="5467" y="10331"/>
                    <a:pt x="4513" y="8803"/>
                    <a:pt x="3187" y="8803"/>
                  </a:cubicBezTo>
                  <a:cubicBezTo>
                    <a:pt x="2885" y="8803"/>
                    <a:pt x="2563" y="8883"/>
                    <a:pt x="2230" y="9077"/>
                  </a:cubicBezTo>
                  <a:cubicBezTo>
                    <a:pt x="0" y="10378"/>
                    <a:pt x="3464" y="16295"/>
                    <a:pt x="3464" y="16295"/>
                  </a:cubicBezTo>
                  <a:cubicBezTo>
                    <a:pt x="3464" y="16295"/>
                    <a:pt x="11756" y="14449"/>
                    <a:pt x="11239" y="12168"/>
                  </a:cubicBezTo>
                  <a:cubicBezTo>
                    <a:pt x="11065" y="11398"/>
                    <a:pt x="10366" y="11200"/>
                    <a:pt x="9693" y="11200"/>
                  </a:cubicBezTo>
                  <a:cubicBezTo>
                    <a:pt x="8980" y="11200"/>
                    <a:pt x="8296" y="11422"/>
                    <a:pt x="8296" y="11422"/>
                  </a:cubicBezTo>
                  <a:cubicBezTo>
                    <a:pt x="8296" y="11422"/>
                    <a:pt x="13616" y="8428"/>
                    <a:pt x="12946" y="6531"/>
                  </a:cubicBezTo>
                  <a:cubicBezTo>
                    <a:pt x="12715" y="5879"/>
                    <a:pt x="12213" y="5665"/>
                    <a:pt x="11652" y="5665"/>
                  </a:cubicBezTo>
                  <a:cubicBezTo>
                    <a:pt x="10579" y="5665"/>
                    <a:pt x="9295" y="6447"/>
                    <a:pt x="9295" y="6447"/>
                  </a:cubicBezTo>
                  <a:cubicBezTo>
                    <a:pt x="9295" y="6447"/>
                    <a:pt x="14108" y="1243"/>
                    <a:pt x="11094" y="143"/>
                  </a:cubicBezTo>
                  <a:cubicBezTo>
                    <a:pt x="10828" y="45"/>
                    <a:pt x="10583" y="1"/>
                    <a:pt x="1035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7809011" y="751179"/>
              <a:ext cx="470158" cy="528155"/>
            </a:xfrm>
            <a:custGeom>
              <a:rect b="b" l="l" r="r" t="t"/>
              <a:pathLst>
                <a:path extrusionOk="0" h="17166" w="15281">
                  <a:moveTo>
                    <a:pt x="11364" y="1"/>
                  </a:moveTo>
                  <a:cubicBezTo>
                    <a:pt x="8858" y="1"/>
                    <a:pt x="8394" y="5593"/>
                    <a:pt x="8394" y="5593"/>
                  </a:cubicBezTo>
                  <a:cubicBezTo>
                    <a:pt x="8394" y="5593"/>
                    <a:pt x="8048" y="3391"/>
                    <a:pt x="6446" y="3391"/>
                  </a:cubicBezTo>
                  <a:cubicBezTo>
                    <a:pt x="6295" y="3391"/>
                    <a:pt x="6133" y="3410"/>
                    <a:pt x="5959" y="3453"/>
                  </a:cubicBezTo>
                  <a:cubicBezTo>
                    <a:pt x="3128" y="4148"/>
                    <a:pt x="5669" y="10349"/>
                    <a:pt x="5669" y="10349"/>
                  </a:cubicBezTo>
                  <a:cubicBezTo>
                    <a:pt x="5669" y="10349"/>
                    <a:pt x="4737" y="8597"/>
                    <a:pt x="3291" y="8597"/>
                  </a:cubicBezTo>
                  <a:cubicBezTo>
                    <a:pt x="3014" y="8597"/>
                    <a:pt x="2718" y="8661"/>
                    <a:pt x="2405" y="8815"/>
                  </a:cubicBezTo>
                  <a:cubicBezTo>
                    <a:pt x="0" y="10000"/>
                    <a:pt x="4121" y="17166"/>
                    <a:pt x="4121" y="17166"/>
                  </a:cubicBezTo>
                  <a:cubicBezTo>
                    <a:pt x="4121" y="17166"/>
                    <a:pt x="11882" y="15073"/>
                    <a:pt x="11513" y="12673"/>
                  </a:cubicBezTo>
                  <a:cubicBezTo>
                    <a:pt x="11372" y="11754"/>
                    <a:pt x="10481" y="11548"/>
                    <a:pt x="9708" y="11548"/>
                  </a:cubicBezTo>
                  <a:cubicBezTo>
                    <a:pt x="9074" y="11548"/>
                    <a:pt x="8519" y="11686"/>
                    <a:pt x="8519" y="11686"/>
                  </a:cubicBezTo>
                  <a:cubicBezTo>
                    <a:pt x="8519" y="11686"/>
                    <a:pt x="14248" y="8971"/>
                    <a:pt x="13691" y="6957"/>
                  </a:cubicBezTo>
                  <a:cubicBezTo>
                    <a:pt x="13481" y="6197"/>
                    <a:pt x="12892" y="5961"/>
                    <a:pt x="12240" y="5961"/>
                  </a:cubicBezTo>
                  <a:cubicBezTo>
                    <a:pt x="11164" y="5961"/>
                    <a:pt x="9916" y="6605"/>
                    <a:pt x="9916" y="6605"/>
                  </a:cubicBezTo>
                  <a:cubicBezTo>
                    <a:pt x="9916" y="6605"/>
                    <a:pt x="15280" y="1565"/>
                    <a:pt x="12237" y="205"/>
                  </a:cubicBezTo>
                  <a:cubicBezTo>
                    <a:pt x="11921" y="64"/>
                    <a:pt x="11631" y="1"/>
                    <a:pt x="113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7892210" y="753917"/>
              <a:ext cx="336812" cy="529047"/>
            </a:xfrm>
            <a:custGeom>
              <a:rect b="b" l="l" r="r" t="t"/>
              <a:pathLst>
                <a:path extrusionOk="0" h="17195" w="10947">
                  <a:moveTo>
                    <a:pt x="9534" y="1"/>
                  </a:moveTo>
                  <a:cubicBezTo>
                    <a:pt x="9494" y="1"/>
                    <a:pt x="9455" y="21"/>
                    <a:pt x="9433" y="59"/>
                  </a:cubicBezTo>
                  <a:cubicBezTo>
                    <a:pt x="9395" y="121"/>
                    <a:pt x="6977" y="4281"/>
                    <a:pt x="4622" y="9176"/>
                  </a:cubicBezTo>
                  <a:cubicBezTo>
                    <a:pt x="3501" y="7012"/>
                    <a:pt x="3619" y="3416"/>
                    <a:pt x="3620" y="3379"/>
                  </a:cubicBezTo>
                  <a:cubicBezTo>
                    <a:pt x="3623" y="3315"/>
                    <a:pt x="3572" y="3261"/>
                    <a:pt x="3508" y="3258"/>
                  </a:cubicBezTo>
                  <a:cubicBezTo>
                    <a:pt x="3504" y="3258"/>
                    <a:pt x="3501" y="3257"/>
                    <a:pt x="3498" y="3257"/>
                  </a:cubicBezTo>
                  <a:cubicBezTo>
                    <a:pt x="3437" y="3257"/>
                    <a:pt x="3389" y="3310"/>
                    <a:pt x="3387" y="3370"/>
                  </a:cubicBezTo>
                  <a:cubicBezTo>
                    <a:pt x="3382" y="3528"/>
                    <a:pt x="3261" y="7235"/>
                    <a:pt x="4498" y="9436"/>
                  </a:cubicBezTo>
                  <a:cubicBezTo>
                    <a:pt x="3780" y="10937"/>
                    <a:pt x="3073" y="12501"/>
                    <a:pt x="2443" y="14033"/>
                  </a:cubicBezTo>
                  <a:cubicBezTo>
                    <a:pt x="239" y="11768"/>
                    <a:pt x="280" y="8594"/>
                    <a:pt x="280" y="8562"/>
                  </a:cubicBezTo>
                  <a:cubicBezTo>
                    <a:pt x="282" y="8498"/>
                    <a:pt x="230" y="8445"/>
                    <a:pt x="165" y="8444"/>
                  </a:cubicBezTo>
                  <a:cubicBezTo>
                    <a:pt x="107" y="8444"/>
                    <a:pt x="49" y="8495"/>
                    <a:pt x="47" y="8558"/>
                  </a:cubicBezTo>
                  <a:cubicBezTo>
                    <a:pt x="46" y="8592"/>
                    <a:pt x="1" y="11926"/>
                    <a:pt x="2348" y="14267"/>
                  </a:cubicBezTo>
                  <a:cubicBezTo>
                    <a:pt x="1963" y="15213"/>
                    <a:pt x="1610" y="16146"/>
                    <a:pt x="1306" y="17041"/>
                  </a:cubicBezTo>
                  <a:cubicBezTo>
                    <a:pt x="1285" y="17100"/>
                    <a:pt x="1317" y="17167"/>
                    <a:pt x="1378" y="17188"/>
                  </a:cubicBezTo>
                  <a:cubicBezTo>
                    <a:pt x="1391" y="17192"/>
                    <a:pt x="1404" y="17195"/>
                    <a:pt x="1415" y="17195"/>
                  </a:cubicBezTo>
                  <a:cubicBezTo>
                    <a:pt x="1464" y="17195"/>
                    <a:pt x="1509" y="17164"/>
                    <a:pt x="1526" y="17116"/>
                  </a:cubicBezTo>
                  <a:cubicBezTo>
                    <a:pt x="1828" y="16228"/>
                    <a:pt x="2178" y="15303"/>
                    <a:pt x="2559" y="14362"/>
                  </a:cubicBezTo>
                  <a:cubicBezTo>
                    <a:pt x="2658" y="14368"/>
                    <a:pt x="2760" y="14370"/>
                    <a:pt x="2862" y="14370"/>
                  </a:cubicBezTo>
                  <a:cubicBezTo>
                    <a:pt x="5384" y="14370"/>
                    <a:pt x="8677" y="12588"/>
                    <a:pt x="8822" y="12507"/>
                  </a:cubicBezTo>
                  <a:cubicBezTo>
                    <a:pt x="8879" y="12477"/>
                    <a:pt x="8900" y="12406"/>
                    <a:pt x="8869" y="12349"/>
                  </a:cubicBezTo>
                  <a:cubicBezTo>
                    <a:pt x="8848" y="12310"/>
                    <a:pt x="8808" y="12288"/>
                    <a:pt x="8766" y="12288"/>
                  </a:cubicBezTo>
                  <a:cubicBezTo>
                    <a:pt x="8747" y="12288"/>
                    <a:pt x="8728" y="12293"/>
                    <a:pt x="8710" y="12303"/>
                  </a:cubicBezTo>
                  <a:cubicBezTo>
                    <a:pt x="8675" y="12322"/>
                    <a:pt x="5325" y="14137"/>
                    <a:pt x="2856" y="14137"/>
                  </a:cubicBezTo>
                  <a:cubicBezTo>
                    <a:pt x="2788" y="14137"/>
                    <a:pt x="2719" y="14135"/>
                    <a:pt x="2652" y="14132"/>
                  </a:cubicBezTo>
                  <a:cubicBezTo>
                    <a:pt x="3280" y="12601"/>
                    <a:pt x="3988" y="11038"/>
                    <a:pt x="4706" y="9536"/>
                  </a:cubicBezTo>
                  <a:cubicBezTo>
                    <a:pt x="6808" y="9274"/>
                    <a:pt x="10707" y="6886"/>
                    <a:pt x="10873" y="6783"/>
                  </a:cubicBezTo>
                  <a:cubicBezTo>
                    <a:pt x="10930" y="6748"/>
                    <a:pt x="10946" y="6677"/>
                    <a:pt x="10912" y="6623"/>
                  </a:cubicBezTo>
                  <a:cubicBezTo>
                    <a:pt x="10890" y="6587"/>
                    <a:pt x="10852" y="6567"/>
                    <a:pt x="10813" y="6567"/>
                  </a:cubicBezTo>
                  <a:cubicBezTo>
                    <a:pt x="10792" y="6567"/>
                    <a:pt x="10772" y="6572"/>
                    <a:pt x="10753" y="6584"/>
                  </a:cubicBezTo>
                  <a:cubicBezTo>
                    <a:pt x="10714" y="6609"/>
                    <a:pt x="6919" y="8934"/>
                    <a:pt x="4829" y="9283"/>
                  </a:cubicBezTo>
                  <a:cubicBezTo>
                    <a:pt x="7181" y="4396"/>
                    <a:pt x="9598" y="239"/>
                    <a:pt x="9635" y="176"/>
                  </a:cubicBezTo>
                  <a:cubicBezTo>
                    <a:pt x="9667" y="120"/>
                    <a:pt x="9649" y="48"/>
                    <a:pt x="9593" y="16"/>
                  </a:cubicBezTo>
                  <a:cubicBezTo>
                    <a:pt x="9574" y="6"/>
                    <a:pt x="9554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2" name="Google Shape;172;p9"/>
          <p:cNvSpPr/>
          <p:nvPr/>
        </p:nvSpPr>
        <p:spPr>
          <a:xfrm flipH="1">
            <a:off x="1455237" y="742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9"/>
          <p:cNvSpPr/>
          <p:nvPr/>
        </p:nvSpPr>
        <p:spPr>
          <a:xfrm flipH="1">
            <a:off x="5926167" y="21734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9"/>
          <p:cNvGrpSpPr/>
          <p:nvPr/>
        </p:nvGrpSpPr>
        <p:grpSpPr>
          <a:xfrm flipH="1">
            <a:off x="8656413" y="3967583"/>
            <a:ext cx="494516" cy="1175909"/>
            <a:chOff x="0" y="3829733"/>
            <a:chExt cx="494516" cy="1175909"/>
          </a:xfrm>
        </p:grpSpPr>
        <p:sp>
          <p:nvSpPr>
            <p:cNvPr id="175" name="Google Shape;175;p9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9"/>
          <p:cNvGrpSpPr/>
          <p:nvPr/>
        </p:nvGrpSpPr>
        <p:grpSpPr>
          <a:xfrm>
            <a:off x="28356" y="1447878"/>
            <a:ext cx="645152" cy="907733"/>
            <a:chOff x="7599406" y="1003391"/>
            <a:chExt cx="645152" cy="907733"/>
          </a:xfrm>
        </p:grpSpPr>
        <p:grpSp>
          <p:nvGrpSpPr>
            <p:cNvPr id="179" name="Google Shape;179;p9"/>
            <p:cNvGrpSpPr/>
            <p:nvPr/>
          </p:nvGrpSpPr>
          <p:grpSpPr>
            <a:xfrm>
              <a:off x="7879938" y="1268061"/>
              <a:ext cx="364619" cy="378226"/>
              <a:chOff x="1681500" y="3051776"/>
              <a:chExt cx="397926" cy="412775"/>
            </a:xfrm>
          </p:grpSpPr>
          <p:sp>
            <p:nvSpPr>
              <p:cNvPr id="180" name="Google Shape;180;p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9"/>
            <p:cNvGrpSpPr/>
            <p:nvPr/>
          </p:nvGrpSpPr>
          <p:grpSpPr>
            <a:xfrm flipH="1">
              <a:off x="7599406" y="1003391"/>
              <a:ext cx="280538" cy="291006"/>
              <a:chOff x="1681500" y="3051776"/>
              <a:chExt cx="397926" cy="412775"/>
            </a:xfrm>
          </p:grpSpPr>
          <p:sp>
            <p:nvSpPr>
              <p:cNvPr id="185" name="Google Shape;185;p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9"/>
            <p:cNvGrpSpPr/>
            <p:nvPr/>
          </p:nvGrpSpPr>
          <p:grpSpPr>
            <a:xfrm flipH="1">
              <a:off x="7797415" y="1694747"/>
              <a:ext cx="208593" cy="216377"/>
              <a:chOff x="1681500" y="3051776"/>
              <a:chExt cx="397926" cy="412775"/>
            </a:xfrm>
          </p:grpSpPr>
          <p:sp>
            <p:nvSpPr>
              <p:cNvPr id="190" name="Google Shape;190;p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"/>
          <p:cNvSpPr txBox="1"/>
          <p:nvPr>
            <p:ph type="title"/>
          </p:nvPr>
        </p:nvSpPr>
        <p:spPr>
          <a:xfrm>
            <a:off x="720000" y="4062725"/>
            <a:ext cx="7704000" cy="545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●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○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■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●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○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■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●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○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■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3" name="Google Shape;733;p31"/>
          <p:cNvGrpSpPr/>
          <p:nvPr/>
        </p:nvGrpSpPr>
        <p:grpSpPr>
          <a:xfrm>
            <a:off x="2461463" y="4217863"/>
            <a:ext cx="2539672" cy="928045"/>
            <a:chOff x="2461463" y="4217863"/>
            <a:chExt cx="2539672" cy="928045"/>
          </a:xfrm>
        </p:grpSpPr>
        <p:sp>
          <p:nvSpPr>
            <p:cNvPr id="734" name="Google Shape;734;p31"/>
            <p:cNvSpPr/>
            <p:nvPr/>
          </p:nvSpPr>
          <p:spPr>
            <a:xfrm>
              <a:off x="2464860" y="4539276"/>
              <a:ext cx="2536275" cy="602712"/>
            </a:xfrm>
            <a:custGeom>
              <a:rect b="b" l="l" r="r" t="t"/>
              <a:pathLst>
                <a:path extrusionOk="0" h="4613" w="19412">
                  <a:moveTo>
                    <a:pt x="3454" y="0"/>
                  </a:moveTo>
                  <a:cubicBezTo>
                    <a:pt x="2732" y="1313"/>
                    <a:pt x="3454" y="2976"/>
                    <a:pt x="3454" y="2976"/>
                  </a:cubicBezTo>
                  <a:cubicBezTo>
                    <a:pt x="1968" y="1050"/>
                    <a:pt x="0" y="570"/>
                    <a:pt x="0" y="570"/>
                  </a:cubicBezTo>
                  <a:lnTo>
                    <a:pt x="0" y="570"/>
                  </a:lnTo>
                  <a:cubicBezTo>
                    <a:pt x="440" y="4027"/>
                    <a:pt x="1726" y="4613"/>
                    <a:pt x="1726" y="4613"/>
                  </a:cubicBezTo>
                  <a:lnTo>
                    <a:pt x="1726" y="4612"/>
                  </a:lnTo>
                  <a:lnTo>
                    <a:pt x="19411" y="4612"/>
                  </a:lnTo>
                  <a:cubicBezTo>
                    <a:pt x="19272" y="4020"/>
                    <a:pt x="19003" y="3852"/>
                    <a:pt x="18742" y="3852"/>
                  </a:cubicBezTo>
                  <a:cubicBezTo>
                    <a:pt x="18400" y="3852"/>
                    <a:pt x="18072" y="4142"/>
                    <a:pt x="18072" y="4142"/>
                  </a:cubicBezTo>
                  <a:cubicBezTo>
                    <a:pt x="18234" y="3672"/>
                    <a:pt x="18206" y="3237"/>
                    <a:pt x="18206" y="3237"/>
                  </a:cubicBezTo>
                  <a:cubicBezTo>
                    <a:pt x="17983" y="3129"/>
                    <a:pt x="17766" y="3089"/>
                    <a:pt x="17565" y="3089"/>
                  </a:cubicBezTo>
                  <a:cubicBezTo>
                    <a:pt x="16950" y="3089"/>
                    <a:pt x="16493" y="3471"/>
                    <a:pt x="16493" y="3471"/>
                  </a:cubicBezTo>
                  <a:cubicBezTo>
                    <a:pt x="17082" y="1837"/>
                    <a:pt x="16345" y="393"/>
                    <a:pt x="16345" y="393"/>
                  </a:cubicBezTo>
                  <a:cubicBezTo>
                    <a:pt x="14658" y="1050"/>
                    <a:pt x="13654" y="3107"/>
                    <a:pt x="13654" y="3107"/>
                  </a:cubicBezTo>
                  <a:cubicBezTo>
                    <a:pt x="13562" y="2942"/>
                    <a:pt x="13449" y="2884"/>
                    <a:pt x="13335" y="2884"/>
                  </a:cubicBezTo>
                  <a:cubicBezTo>
                    <a:pt x="13055" y="2884"/>
                    <a:pt x="12771" y="3238"/>
                    <a:pt x="12771" y="3238"/>
                  </a:cubicBezTo>
                  <a:cubicBezTo>
                    <a:pt x="12692" y="2625"/>
                    <a:pt x="12570" y="2494"/>
                    <a:pt x="12570" y="2494"/>
                  </a:cubicBezTo>
                  <a:cubicBezTo>
                    <a:pt x="11607" y="2844"/>
                    <a:pt x="11084" y="3413"/>
                    <a:pt x="11084" y="3413"/>
                  </a:cubicBezTo>
                  <a:cubicBezTo>
                    <a:pt x="11084" y="1181"/>
                    <a:pt x="10202" y="175"/>
                    <a:pt x="10202" y="175"/>
                  </a:cubicBezTo>
                  <a:cubicBezTo>
                    <a:pt x="9359" y="1268"/>
                    <a:pt x="9398" y="3020"/>
                    <a:pt x="9398" y="3020"/>
                  </a:cubicBezTo>
                  <a:cubicBezTo>
                    <a:pt x="8943" y="2367"/>
                    <a:pt x="8500" y="2147"/>
                    <a:pt x="8110" y="2147"/>
                  </a:cubicBezTo>
                  <a:cubicBezTo>
                    <a:pt x="7295" y="2147"/>
                    <a:pt x="6707" y="3107"/>
                    <a:pt x="6707" y="3107"/>
                  </a:cubicBezTo>
                  <a:cubicBezTo>
                    <a:pt x="6316" y="2412"/>
                    <a:pt x="6019" y="2190"/>
                    <a:pt x="5799" y="2190"/>
                  </a:cubicBezTo>
                  <a:cubicBezTo>
                    <a:pt x="5409" y="2190"/>
                    <a:pt x="5262" y="2888"/>
                    <a:pt x="5262" y="2888"/>
                  </a:cubicBezTo>
                  <a:cubicBezTo>
                    <a:pt x="4739" y="919"/>
                    <a:pt x="3454" y="0"/>
                    <a:pt x="3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2911703" y="4538231"/>
              <a:ext cx="176254" cy="523404"/>
            </a:xfrm>
            <a:custGeom>
              <a:rect b="b" l="l" r="r" t="t"/>
              <a:pathLst>
                <a:path extrusionOk="0" h="4006" w="1349">
                  <a:moveTo>
                    <a:pt x="68" y="0"/>
                  </a:moveTo>
                  <a:lnTo>
                    <a:pt x="1" y="14"/>
                  </a:lnTo>
                  <a:cubicBezTo>
                    <a:pt x="6" y="40"/>
                    <a:pt x="552" y="2617"/>
                    <a:pt x="1288" y="4006"/>
                  </a:cubicBezTo>
                  <a:lnTo>
                    <a:pt x="1349" y="3974"/>
                  </a:lnTo>
                  <a:cubicBezTo>
                    <a:pt x="618" y="2593"/>
                    <a:pt x="73" y="26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2461463" y="4610484"/>
              <a:ext cx="444488" cy="452458"/>
            </a:xfrm>
            <a:custGeom>
              <a:rect b="b" l="l" r="r" t="t"/>
              <a:pathLst>
                <a:path extrusionOk="0" h="3463" w="3402">
                  <a:moveTo>
                    <a:pt x="52" y="0"/>
                  </a:moveTo>
                  <a:lnTo>
                    <a:pt x="0" y="46"/>
                  </a:lnTo>
                  <a:cubicBezTo>
                    <a:pt x="18" y="66"/>
                    <a:pt x="1846" y="2162"/>
                    <a:pt x="3356" y="3462"/>
                  </a:cubicBezTo>
                  <a:lnTo>
                    <a:pt x="3401" y="3411"/>
                  </a:lnTo>
                  <a:cubicBezTo>
                    <a:pt x="1895" y="2114"/>
                    <a:pt x="69" y="21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2470478" y="4676596"/>
              <a:ext cx="393141" cy="426589"/>
            </a:xfrm>
            <a:custGeom>
              <a:rect b="b" l="l" r="r" t="t"/>
              <a:pathLst>
                <a:path extrusionOk="0" h="3265" w="3009">
                  <a:moveTo>
                    <a:pt x="60" y="0"/>
                  </a:moveTo>
                  <a:lnTo>
                    <a:pt x="0" y="34"/>
                  </a:lnTo>
                  <a:cubicBezTo>
                    <a:pt x="12" y="54"/>
                    <a:pt x="1137" y="2006"/>
                    <a:pt x="2970" y="3265"/>
                  </a:cubicBezTo>
                  <a:lnTo>
                    <a:pt x="3008" y="3208"/>
                  </a:lnTo>
                  <a:cubicBezTo>
                    <a:pt x="1189" y="1958"/>
                    <a:pt x="71" y="2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3147668" y="4915958"/>
              <a:ext cx="50433" cy="145942"/>
            </a:xfrm>
            <a:custGeom>
              <a:rect b="b" l="l" r="r" t="t"/>
              <a:pathLst>
                <a:path extrusionOk="0" h="1117" w="386">
                  <a:moveTo>
                    <a:pt x="68" y="1"/>
                  </a:moveTo>
                  <a:lnTo>
                    <a:pt x="1" y="8"/>
                  </a:lnTo>
                  <a:cubicBezTo>
                    <a:pt x="5" y="38"/>
                    <a:pt x="86" y="721"/>
                    <a:pt x="328" y="1117"/>
                  </a:cubicBezTo>
                  <a:lnTo>
                    <a:pt x="385" y="1081"/>
                  </a:lnTo>
                  <a:cubicBezTo>
                    <a:pt x="151" y="697"/>
                    <a:pt x="70" y="7"/>
                    <a:pt x="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3336858" y="4944049"/>
              <a:ext cx="20905" cy="115891"/>
            </a:xfrm>
            <a:custGeom>
              <a:rect b="b" l="l" r="r" t="t"/>
              <a:pathLst>
                <a:path extrusionOk="0" h="887" w="160">
                  <a:moveTo>
                    <a:pt x="67" y="1"/>
                  </a:moveTo>
                  <a:lnTo>
                    <a:pt x="1" y="16"/>
                  </a:lnTo>
                  <a:cubicBezTo>
                    <a:pt x="1" y="20"/>
                    <a:pt x="91" y="426"/>
                    <a:pt x="65" y="882"/>
                  </a:cubicBezTo>
                  <a:lnTo>
                    <a:pt x="134" y="886"/>
                  </a:lnTo>
                  <a:cubicBezTo>
                    <a:pt x="160" y="419"/>
                    <a:pt x="67" y="5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1"/>
            <p:cNvSpPr/>
            <p:nvPr/>
          </p:nvSpPr>
          <p:spPr>
            <a:xfrm>
              <a:off x="2912226" y="4925757"/>
              <a:ext cx="98514" cy="136534"/>
            </a:xfrm>
            <a:custGeom>
              <a:rect b="b" l="l" r="r" t="t"/>
              <a:pathLst>
                <a:path extrusionOk="0" h="1045" w="754">
                  <a:moveTo>
                    <a:pt x="59" y="0"/>
                  </a:moveTo>
                  <a:lnTo>
                    <a:pt x="1" y="35"/>
                  </a:lnTo>
                  <a:cubicBezTo>
                    <a:pt x="3" y="40"/>
                    <a:pt x="300" y="539"/>
                    <a:pt x="698" y="1045"/>
                  </a:cubicBezTo>
                  <a:lnTo>
                    <a:pt x="754" y="1003"/>
                  </a:lnTo>
                  <a:cubicBezTo>
                    <a:pt x="358" y="500"/>
                    <a:pt x="62" y="5"/>
                    <a:pt x="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3775862" y="4561749"/>
              <a:ext cx="26262" cy="498188"/>
            </a:xfrm>
            <a:custGeom>
              <a:rect b="b" l="l" r="r" t="t"/>
              <a:pathLst>
                <a:path extrusionOk="0" h="3813" w="201">
                  <a:moveTo>
                    <a:pt x="133" y="0"/>
                  </a:moveTo>
                  <a:cubicBezTo>
                    <a:pt x="132" y="21"/>
                    <a:pt x="0" y="2137"/>
                    <a:pt x="133" y="3812"/>
                  </a:cubicBezTo>
                  <a:lnTo>
                    <a:pt x="201" y="3807"/>
                  </a:lnTo>
                  <a:cubicBezTo>
                    <a:pt x="68" y="2137"/>
                    <a:pt x="200" y="25"/>
                    <a:pt x="201" y="4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3872417" y="4984944"/>
              <a:ext cx="45207" cy="159268"/>
            </a:xfrm>
            <a:custGeom>
              <a:rect b="b" l="l" r="r" t="t"/>
              <a:pathLst>
                <a:path extrusionOk="0" h="1219" w="346">
                  <a:moveTo>
                    <a:pt x="277" y="1"/>
                  </a:moveTo>
                  <a:cubicBezTo>
                    <a:pt x="277" y="8"/>
                    <a:pt x="260" y="761"/>
                    <a:pt x="1" y="1182"/>
                  </a:cubicBezTo>
                  <a:lnTo>
                    <a:pt x="58" y="1218"/>
                  </a:lnTo>
                  <a:cubicBezTo>
                    <a:pt x="329" y="781"/>
                    <a:pt x="345" y="35"/>
                    <a:pt x="345" y="2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3987264" y="4863826"/>
              <a:ext cx="124384" cy="239229"/>
            </a:xfrm>
            <a:custGeom>
              <a:rect b="b" l="l" r="r" t="t"/>
              <a:pathLst>
                <a:path extrusionOk="0" h="1831" w="952">
                  <a:moveTo>
                    <a:pt x="886" y="1"/>
                  </a:moveTo>
                  <a:cubicBezTo>
                    <a:pt x="881" y="15"/>
                    <a:pt x="481" y="1368"/>
                    <a:pt x="0" y="1779"/>
                  </a:cubicBezTo>
                  <a:lnTo>
                    <a:pt x="43" y="1831"/>
                  </a:lnTo>
                  <a:cubicBezTo>
                    <a:pt x="541" y="1405"/>
                    <a:pt x="934" y="76"/>
                    <a:pt x="951" y="21"/>
                  </a:cubicBezTo>
                  <a:lnTo>
                    <a:pt x="8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4068793" y="4961818"/>
              <a:ext cx="69116" cy="140715"/>
            </a:xfrm>
            <a:custGeom>
              <a:rect b="b" l="l" r="r" t="t"/>
              <a:pathLst>
                <a:path extrusionOk="0" h="1077" w="529">
                  <a:moveTo>
                    <a:pt x="461" y="1"/>
                  </a:moveTo>
                  <a:cubicBezTo>
                    <a:pt x="461" y="7"/>
                    <a:pt x="416" y="551"/>
                    <a:pt x="0" y="1031"/>
                  </a:cubicBezTo>
                  <a:lnTo>
                    <a:pt x="52" y="1076"/>
                  </a:lnTo>
                  <a:cubicBezTo>
                    <a:pt x="483" y="578"/>
                    <a:pt x="528" y="31"/>
                    <a:pt x="529" y="6"/>
                  </a:cubicBezTo>
                  <a:lnTo>
                    <a:pt x="4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4198927" y="4943134"/>
              <a:ext cx="53961" cy="117459"/>
            </a:xfrm>
            <a:custGeom>
              <a:rect b="b" l="l" r="r" t="t"/>
              <a:pathLst>
                <a:path extrusionOk="0" h="899" w="413">
                  <a:moveTo>
                    <a:pt x="352" y="1"/>
                  </a:moveTo>
                  <a:cubicBezTo>
                    <a:pt x="340" y="22"/>
                    <a:pt x="68" y="549"/>
                    <a:pt x="1" y="885"/>
                  </a:cubicBezTo>
                  <a:lnTo>
                    <a:pt x="68" y="899"/>
                  </a:lnTo>
                  <a:cubicBezTo>
                    <a:pt x="133" y="570"/>
                    <a:pt x="409" y="37"/>
                    <a:pt x="412" y="32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4336116" y="4588926"/>
              <a:ext cx="268627" cy="556982"/>
            </a:xfrm>
            <a:custGeom>
              <a:rect b="b" l="l" r="r" t="t"/>
              <a:pathLst>
                <a:path extrusionOk="0" h="4263" w="2056">
                  <a:moveTo>
                    <a:pt x="1992" y="1"/>
                  </a:moveTo>
                  <a:cubicBezTo>
                    <a:pt x="1982" y="29"/>
                    <a:pt x="912" y="2829"/>
                    <a:pt x="1" y="4225"/>
                  </a:cubicBezTo>
                  <a:lnTo>
                    <a:pt x="57" y="4263"/>
                  </a:lnTo>
                  <a:cubicBezTo>
                    <a:pt x="973" y="2861"/>
                    <a:pt x="2045" y="53"/>
                    <a:pt x="2056" y="26"/>
                  </a:cubicBezTo>
                  <a:lnTo>
                    <a:pt x="19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4499305" y="4990562"/>
              <a:ext cx="124253" cy="154696"/>
            </a:xfrm>
            <a:custGeom>
              <a:rect b="b" l="l" r="r" t="t"/>
              <a:pathLst>
                <a:path extrusionOk="0" h="1184" w="951">
                  <a:moveTo>
                    <a:pt x="892" y="1"/>
                  </a:moveTo>
                  <a:cubicBezTo>
                    <a:pt x="887" y="7"/>
                    <a:pt x="473" y="678"/>
                    <a:pt x="0" y="1134"/>
                  </a:cubicBezTo>
                  <a:lnTo>
                    <a:pt x="48" y="1183"/>
                  </a:lnTo>
                  <a:cubicBezTo>
                    <a:pt x="527" y="722"/>
                    <a:pt x="946" y="42"/>
                    <a:pt x="951" y="37"/>
                  </a:cubicBezTo>
                  <a:lnTo>
                    <a:pt x="8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3011133" y="4217863"/>
              <a:ext cx="337613" cy="288617"/>
            </a:xfrm>
            <a:custGeom>
              <a:rect b="b" l="l" r="r" t="t"/>
              <a:pathLst>
                <a:path extrusionOk="0" h="2209" w="2584">
                  <a:moveTo>
                    <a:pt x="1246" y="1"/>
                  </a:moveTo>
                  <a:cubicBezTo>
                    <a:pt x="1088" y="1"/>
                    <a:pt x="901" y="94"/>
                    <a:pt x="712" y="396"/>
                  </a:cubicBezTo>
                  <a:cubicBezTo>
                    <a:pt x="712" y="396"/>
                    <a:pt x="712" y="396"/>
                    <a:pt x="712" y="396"/>
                  </a:cubicBezTo>
                  <a:cubicBezTo>
                    <a:pt x="712" y="396"/>
                    <a:pt x="599" y="353"/>
                    <a:pt x="462" y="353"/>
                  </a:cubicBezTo>
                  <a:cubicBezTo>
                    <a:pt x="257" y="353"/>
                    <a:pt x="1" y="451"/>
                    <a:pt x="1" y="944"/>
                  </a:cubicBezTo>
                  <a:cubicBezTo>
                    <a:pt x="1" y="944"/>
                    <a:pt x="270" y="2208"/>
                    <a:pt x="1267" y="2208"/>
                  </a:cubicBezTo>
                  <a:cubicBezTo>
                    <a:pt x="1323" y="2208"/>
                    <a:pt x="1382" y="2204"/>
                    <a:pt x="1443" y="2196"/>
                  </a:cubicBezTo>
                  <a:cubicBezTo>
                    <a:pt x="2583" y="2039"/>
                    <a:pt x="2568" y="816"/>
                    <a:pt x="2393" y="396"/>
                  </a:cubicBezTo>
                  <a:cubicBezTo>
                    <a:pt x="2315" y="211"/>
                    <a:pt x="2166" y="159"/>
                    <a:pt x="2024" y="159"/>
                  </a:cubicBezTo>
                  <a:cubicBezTo>
                    <a:pt x="1846" y="159"/>
                    <a:pt x="1679" y="240"/>
                    <a:pt x="1679" y="240"/>
                  </a:cubicBezTo>
                  <a:cubicBezTo>
                    <a:pt x="1679" y="240"/>
                    <a:pt x="1499" y="1"/>
                    <a:pt x="1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3006037" y="4274175"/>
              <a:ext cx="325592" cy="102303"/>
            </a:xfrm>
            <a:custGeom>
              <a:rect b="b" l="l" r="r" t="t"/>
              <a:pathLst>
                <a:path extrusionOk="0" h="783" w="2492">
                  <a:moveTo>
                    <a:pt x="2457" y="1"/>
                  </a:moveTo>
                  <a:cubicBezTo>
                    <a:pt x="2456" y="1"/>
                    <a:pt x="2454" y="1"/>
                    <a:pt x="2452" y="1"/>
                  </a:cubicBezTo>
                  <a:cubicBezTo>
                    <a:pt x="2016" y="40"/>
                    <a:pt x="1893" y="427"/>
                    <a:pt x="1860" y="596"/>
                  </a:cubicBezTo>
                  <a:cubicBezTo>
                    <a:pt x="1688" y="397"/>
                    <a:pt x="1521" y="299"/>
                    <a:pt x="1358" y="299"/>
                  </a:cubicBezTo>
                  <a:cubicBezTo>
                    <a:pt x="1340" y="299"/>
                    <a:pt x="1322" y="300"/>
                    <a:pt x="1305" y="303"/>
                  </a:cubicBezTo>
                  <a:cubicBezTo>
                    <a:pt x="1073" y="335"/>
                    <a:pt x="925" y="564"/>
                    <a:pt x="865" y="674"/>
                  </a:cubicBezTo>
                  <a:cubicBezTo>
                    <a:pt x="735" y="467"/>
                    <a:pt x="543" y="412"/>
                    <a:pt x="376" y="412"/>
                  </a:cubicBezTo>
                  <a:cubicBezTo>
                    <a:pt x="186" y="412"/>
                    <a:pt x="28" y="483"/>
                    <a:pt x="25" y="484"/>
                  </a:cubicBezTo>
                  <a:cubicBezTo>
                    <a:pt x="9" y="492"/>
                    <a:pt x="1" y="512"/>
                    <a:pt x="9" y="529"/>
                  </a:cubicBezTo>
                  <a:cubicBezTo>
                    <a:pt x="14" y="541"/>
                    <a:pt x="26" y="549"/>
                    <a:pt x="39" y="549"/>
                  </a:cubicBezTo>
                  <a:cubicBezTo>
                    <a:pt x="44" y="549"/>
                    <a:pt x="49" y="548"/>
                    <a:pt x="54" y="545"/>
                  </a:cubicBezTo>
                  <a:cubicBezTo>
                    <a:pt x="65" y="541"/>
                    <a:pt x="207" y="478"/>
                    <a:pt x="375" y="478"/>
                  </a:cubicBezTo>
                  <a:cubicBezTo>
                    <a:pt x="537" y="478"/>
                    <a:pt x="722" y="536"/>
                    <a:pt x="838" y="762"/>
                  </a:cubicBezTo>
                  <a:cubicBezTo>
                    <a:pt x="844" y="774"/>
                    <a:pt x="856" y="781"/>
                    <a:pt x="869" y="781"/>
                  </a:cubicBezTo>
                  <a:cubicBezTo>
                    <a:pt x="869" y="781"/>
                    <a:pt x="870" y="781"/>
                    <a:pt x="870" y="783"/>
                  </a:cubicBezTo>
                  <a:cubicBezTo>
                    <a:pt x="883" y="783"/>
                    <a:pt x="894" y="776"/>
                    <a:pt x="899" y="762"/>
                  </a:cubicBezTo>
                  <a:cubicBezTo>
                    <a:pt x="900" y="759"/>
                    <a:pt x="1052" y="408"/>
                    <a:pt x="1314" y="372"/>
                  </a:cubicBezTo>
                  <a:cubicBezTo>
                    <a:pt x="1329" y="369"/>
                    <a:pt x="1344" y="368"/>
                    <a:pt x="1359" y="368"/>
                  </a:cubicBezTo>
                  <a:cubicBezTo>
                    <a:pt x="1514" y="368"/>
                    <a:pt x="1681" y="479"/>
                    <a:pt x="1855" y="699"/>
                  </a:cubicBezTo>
                  <a:cubicBezTo>
                    <a:pt x="1861" y="707"/>
                    <a:pt x="1872" y="711"/>
                    <a:pt x="1882" y="711"/>
                  </a:cubicBezTo>
                  <a:cubicBezTo>
                    <a:pt x="1885" y="711"/>
                    <a:pt x="1889" y="711"/>
                    <a:pt x="1892" y="710"/>
                  </a:cubicBezTo>
                  <a:cubicBezTo>
                    <a:pt x="1906" y="705"/>
                    <a:pt x="1914" y="693"/>
                    <a:pt x="1917" y="679"/>
                  </a:cubicBezTo>
                  <a:cubicBezTo>
                    <a:pt x="1917" y="673"/>
                    <a:pt x="1959" y="114"/>
                    <a:pt x="2459" y="70"/>
                  </a:cubicBezTo>
                  <a:cubicBezTo>
                    <a:pt x="2478" y="67"/>
                    <a:pt x="2491" y="52"/>
                    <a:pt x="2489" y="32"/>
                  </a:cubicBezTo>
                  <a:cubicBezTo>
                    <a:pt x="2487" y="16"/>
                    <a:pt x="2476" y="1"/>
                    <a:pt x="2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3194835" y="4500210"/>
              <a:ext cx="75780" cy="593304"/>
            </a:xfrm>
            <a:custGeom>
              <a:rect b="b" l="l" r="r" t="t"/>
              <a:pathLst>
                <a:path extrusionOk="0" h="4541" w="580">
                  <a:moveTo>
                    <a:pt x="37" y="1"/>
                  </a:moveTo>
                  <a:cubicBezTo>
                    <a:pt x="36" y="1"/>
                    <a:pt x="34" y="1"/>
                    <a:pt x="32" y="1"/>
                  </a:cubicBezTo>
                  <a:cubicBezTo>
                    <a:pt x="15" y="3"/>
                    <a:pt x="1" y="19"/>
                    <a:pt x="3" y="38"/>
                  </a:cubicBezTo>
                  <a:cubicBezTo>
                    <a:pt x="5" y="65"/>
                    <a:pt x="229" y="2806"/>
                    <a:pt x="510" y="4512"/>
                  </a:cubicBezTo>
                  <a:cubicBezTo>
                    <a:pt x="513" y="4528"/>
                    <a:pt x="527" y="4540"/>
                    <a:pt x="544" y="4540"/>
                  </a:cubicBezTo>
                  <a:lnTo>
                    <a:pt x="549" y="4540"/>
                  </a:lnTo>
                  <a:cubicBezTo>
                    <a:pt x="567" y="4536"/>
                    <a:pt x="580" y="4518"/>
                    <a:pt x="576" y="4500"/>
                  </a:cubicBezTo>
                  <a:cubicBezTo>
                    <a:pt x="295" y="2797"/>
                    <a:pt x="73" y="59"/>
                    <a:pt x="70" y="32"/>
                  </a:cubicBezTo>
                  <a:cubicBezTo>
                    <a:pt x="68" y="15"/>
                    <a:pt x="55" y="1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3320918" y="4493677"/>
              <a:ext cx="230737" cy="197289"/>
            </a:xfrm>
            <a:custGeom>
              <a:rect b="b" l="l" r="r" t="t"/>
              <a:pathLst>
                <a:path extrusionOk="0" h="1510" w="1766">
                  <a:moveTo>
                    <a:pt x="853" y="1"/>
                  </a:moveTo>
                  <a:cubicBezTo>
                    <a:pt x="745" y="1"/>
                    <a:pt x="617" y="64"/>
                    <a:pt x="489" y="271"/>
                  </a:cubicBezTo>
                  <a:cubicBezTo>
                    <a:pt x="489" y="270"/>
                    <a:pt x="410" y="239"/>
                    <a:pt x="315" y="239"/>
                  </a:cubicBezTo>
                  <a:cubicBezTo>
                    <a:pt x="175" y="239"/>
                    <a:pt x="0" y="308"/>
                    <a:pt x="0" y="644"/>
                  </a:cubicBezTo>
                  <a:cubicBezTo>
                    <a:pt x="0" y="644"/>
                    <a:pt x="185" y="1510"/>
                    <a:pt x="867" y="1510"/>
                  </a:cubicBezTo>
                  <a:cubicBezTo>
                    <a:pt x="905" y="1510"/>
                    <a:pt x="945" y="1507"/>
                    <a:pt x="986" y="1501"/>
                  </a:cubicBezTo>
                  <a:cubicBezTo>
                    <a:pt x="1766" y="1393"/>
                    <a:pt x="1755" y="556"/>
                    <a:pt x="1636" y="271"/>
                  </a:cubicBezTo>
                  <a:cubicBezTo>
                    <a:pt x="1583" y="144"/>
                    <a:pt x="1482" y="108"/>
                    <a:pt x="1385" y="108"/>
                  </a:cubicBezTo>
                  <a:cubicBezTo>
                    <a:pt x="1263" y="108"/>
                    <a:pt x="1149" y="164"/>
                    <a:pt x="1149" y="164"/>
                  </a:cubicBezTo>
                  <a:cubicBezTo>
                    <a:pt x="1149" y="164"/>
                    <a:pt x="1026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1"/>
            <p:cNvSpPr/>
            <p:nvPr/>
          </p:nvSpPr>
          <p:spPr>
            <a:xfrm>
              <a:off x="3315822" y="4530653"/>
              <a:ext cx="225641" cy="72514"/>
            </a:xfrm>
            <a:custGeom>
              <a:rect b="b" l="l" r="r" t="t"/>
              <a:pathLst>
                <a:path extrusionOk="0" h="555" w="1727">
                  <a:moveTo>
                    <a:pt x="1690" y="0"/>
                  </a:moveTo>
                  <a:cubicBezTo>
                    <a:pt x="1689" y="0"/>
                    <a:pt x="1688" y="0"/>
                    <a:pt x="1688" y="1"/>
                  </a:cubicBezTo>
                  <a:cubicBezTo>
                    <a:pt x="1400" y="26"/>
                    <a:pt x="1307" y="269"/>
                    <a:pt x="1278" y="395"/>
                  </a:cubicBezTo>
                  <a:cubicBezTo>
                    <a:pt x="1164" y="268"/>
                    <a:pt x="1050" y="205"/>
                    <a:pt x="941" y="205"/>
                  </a:cubicBezTo>
                  <a:cubicBezTo>
                    <a:pt x="928" y="205"/>
                    <a:pt x="916" y="206"/>
                    <a:pt x="903" y="207"/>
                  </a:cubicBezTo>
                  <a:cubicBezTo>
                    <a:pt x="750" y="229"/>
                    <a:pt x="649" y="370"/>
                    <a:pt x="603" y="452"/>
                  </a:cubicBezTo>
                  <a:cubicBezTo>
                    <a:pt x="512" y="318"/>
                    <a:pt x="382" y="282"/>
                    <a:pt x="269" y="282"/>
                  </a:cubicBezTo>
                  <a:cubicBezTo>
                    <a:pt x="137" y="282"/>
                    <a:pt x="27" y="331"/>
                    <a:pt x="25" y="332"/>
                  </a:cubicBezTo>
                  <a:cubicBezTo>
                    <a:pt x="8" y="340"/>
                    <a:pt x="0" y="360"/>
                    <a:pt x="8" y="377"/>
                  </a:cubicBezTo>
                  <a:cubicBezTo>
                    <a:pt x="14" y="389"/>
                    <a:pt x="26" y="397"/>
                    <a:pt x="39" y="397"/>
                  </a:cubicBezTo>
                  <a:cubicBezTo>
                    <a:pt x="44" y="397"/>
                    <a:pt x="49" y="396"/>
                    <a:pt x="54" y="393"/>
                  </a:cubicBezTo>
                  <a:cubicBezTo>
                    <a:pt x="60" y="390"/>
                    <a:pt x="155" y="348"/>
                    <a:pt x="267" y="348"/>
                  </a:cubicBezTo>
                  <a:cubicBezTo>
                    <a:pt x="375" y="348"/>
                    <a:pt x="499" y="387"/>
                    <a:pt x="575" y="536"/>
                  </a:cubicBezTo>
                  <a:cubicBezTo>
                    <a:pt x="581" y="547"/>
                    <a:pt x="593" y="555"/>
                    <a:pt x="606" y="555"/>
                  </a:cubicBezTo>
                  <a:lnTo>
                    <a:pt x="607" y="555"/>
                  </a:lnTo>
                  <a:cubicBezTo>
                    <a:pt x="620" y="555"/>
                    <a:pt x="632" y="547"/>
                    <a:pt x="637" y="534"/>
                  </a:cubicBezTo>
                  <a:cubicBezTo>
                    <a:pt x="638" y="531"/>
                    <a:pt x="738" y="298"/>
                    <a:pt x="911" y="273"/>
                  </a:cubicBezTo>
                  <a:cubicBezTo>
                    <a:pt x="921" y="272"/>
                    <a:pt x="930" y="271"/>
                    <a:pt x="940" y="271"/>
                  </a:cubicBezTo>
                  <a:cubicBezTo>
                    <a:pt x="1044" y="271"/>
                    <a:pt x="1156" y="346"/>
                    <a:pt x="1271" y="493"/>
                  </a:cubicBezTo>
                  <a:cubicBezTo>
                    <a:pt x="1278" y="502"/>
                    <a:pt x="1288" y="506"/>
                    <a:pt x="1299" y="506"/>
                  </a:cubicBezTo>
                  <a:cubicBezTo>
                    <a:pt x="1302" y="506"/>
                    <a:pt x="1306" y="505"/>
                    <a:pt x="1309" y="504"/>
                  </a:cubicBezTo>
                  <a:cubicBezTo>
                    <a:pt x="1323" y="500"/>
                    <a:pt x="1332" y="489"/>
                    <a:pt x="1333" y="475"/>
                  </a:cubicBezTo>
                  <a:cubicBezTo>
                    <a:pt x="1335" y="459"/>
                    <a:pt x="1362" y="98"/>
                    <a:pt x="1695" y="68"/>
                  </a:cubicBezTo>
                  <a:cubicBezTo>
                    <a:pt x="1713" y="66"/>
                    <a:pt x="1727" y="51"/>
                    <a:pt x="1726" y="31"/>
                  </a:cubicBezTo>
                  <a:cubicBezTo>
                    <a:pt x="1724" y="14"/>
                    <a:pt x="1709" y="0"/>
                    <a:pt x="1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1"/>
            <p:cNvSpPr/>
            <p:nvPr/>
          </p:nvSpPr>
          <p:spPr>
            <a:xfrm>
              <a:off x="3445172" y="4685089"/>
              <a:ext cx="54614" cy="408428"/>
            </a:xfrm>
            <a:custGeom>
              <a:rect b="b" l="l" r="r" t="t"/>
              <a:pathLst>
                <a:path extrusionOk="0" h="3126" w="418">
                  <a:moveTo>
                    <a:pt x="34" y="0"/>
                  </a:moveTo>
                  <a:cubicBezTo>
                    <a:pt x="34" y="0"/>
                    <a:pt x="33" y="0"/>
                    <a:pt x="32" y="0"/>
                  </a:cubicBezTo>
                  <a:cubicBezTo>
                    <a:pt x="15" y="2"/>
                    <a:pt x="0" y="18"/>
                    <a:pt x="1" y="37"/>
                  </a:cubicBezTo>
                  <a:cubicBezTo>
                    <a:pt x="3" y="57"/>
                    <a:pt x="156" y="1929"/>
                    <a:pt x="349" y="3097"/>
                  </a:cubicBezTo>
                  <a:cubicBezTo>
                    <a:pt x="351" y="3113"/>
                    <a:pt x="366" y="3125"/>
                    <a:pt x="382" y="3125"/>
                  </a:cubicBezTo>
                  <a:cubicBezTo>
                    <a:pt x="383" y="3125"/>
                    <a:pt x="386" y="3125"/>
                    <a:pt x="387" y="3123"/>
                  </a:cubicBezTo>
                  <a:cubicBezTo>
                    <a:pt x="407" y="3120"/>
                    <a:pt x="418" y="3102"/>
                    <a:pt x="415" y="3084"/>
                  </a:cubicBezTo>
                  <a:cubicBezTo>
                    <a:pt x="224" y="1920"/>
                    <a:pt x="72" y="48"/>
                    <a:pt x="69" y="31"/>
                  </a:cubicBezTo>
                  <a:cubicBezTo>
                    <a:pt x="67" y="13"/>
                    <a:pt x="53" y="0"/>
                    <a:pt x="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" name="Google Shape;754;p31"/>
          <p:cNvSpPr txBox="1"/>
          <p:nvPr>
            <p:ph type="ctrTitle"/>
          </p:nvPr>
        </p:nvSpPr>
        <p:spPr>
          <a:xfrm>
            <a:off x="715100" y="979950"/>
            <a:ext cx="7375800" cy="17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Turismo Cultural com </a:t>
            </a:r>
            <a:r>
              <a:rPr lang="en">
                <a:solidFill>
                  <a:schemeClr val="lt2"/>
                </a:solidFill>
              </a:rPr>
              <a:t>sustentabilidade</a:t>
            </a:r>
            <a:endParaRPr>
              <a:solidFill>
                <a:schemeClr val="lt2"/>
              </a:solidFill>
              <a:latin typeface="Geologica ExtraBold"/>
              <a:ea typeface="Geologica ExtraBold"/>
              <a:cs typeface="Geologica ExtraBold"/>
              <a:sym typeface="Geologica ExtraBold"/>
            </a:endParaRPr>
          </a:p>
        </p:txBody>
      </p:sp>
      <p:sp>
        <p:nvSpPr>
          <p:cNvPr id="755" name="Google Shape;755;p31"/>
          <p:cNvSpPr txBox="1"/>
          <p:nvPr>
            <p:ph idx="1" type="subTitle"/>
          </p:nvPr>
        </p:nvSpPr>
        <p:spPr>
          <a:xfrm>
            <a:off x="715100" y="3034075"/>
            <a:ext cx="4587300" cy="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Equipe 7 : Alan, Gustavo, Lucas, Geovana, Mateus, Rafael, Pedro </a:t>
            </a:r>
            <a:endParaRPr/>
          </a:p>
        </p:txBody>
      </p:sp>
      <p:sp>
        <p:nvSpPr>
          <p:cNvPr id="756" name="Google Shape;756;p31"/>
          <p:cNvSpPr/>
          <p:nvPr/>
        </p:nvSpPr>
        <p:spPr>
          <a:xfrm flipH="1">
            <a:off x="5423578" y="5136685"/>
            <a:ext cx="3808672" cy="129"/>
          </a:xfrm>
          <a:custGeom>
            <a:rect b="b" l="l" r="r" t="t"/>
            <a:pathLst>
              <a:path extrusionOk="0" h="1" w="29617">
                <a:moveTo>
                  <a:pt x="0" y="1"/>
                </a:moveTo>
                <a:lnTo>
                  <a:pt x="29616" y="1"/>
                </a:lnTo>
              </a:path>
            </a:pathLst>
          </a:custGeom>
          <a:solidFill>
            <a:srgbClr val="2222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" name="Google Shape;757;p31"/>
          <p:cNvGrpSpPr/>
          <p:nvPr/>
        </p:nvGrpSpPr>
        <p:grpSpPr>
          <a:xfrm>
            <a:off x="139224" y="3670098"/>
            <a:ext cx="1547670" cy="1482507"/>
            <a:chOff x="139213" y="3543126"/>
            <a:chExt cx="1659877" cy="1589991"/>
          </a:xfrm>
        </p:grpSpPr>
        <p:sp>
          <p:nvSpPr>
            <p:cNvPr id="758" name="Google Shape;758;p31"/>
            <p:cNvSpPr/>
            <p:nvPr/>
          </p:nvSpPr>
          <p:spPr>
            <a:xfrm>
              <a:off x="139213" y="3543126"/>
              <a:ext cx="1111200" cy="1589016"/>
            </a:xfrm>
            <a:custGeom>
              <a:rect b="b" l="l" r="r" t="t"/>
              <a:pathLst>
                <a:path extrusionOk="0" h="16293" w="11394">
                  <a:moveTo>
                    <a:pt x="6387" y="1"/>
                  </a:moveTo>
                  <a:lnTo>
                    <a:pt x="5691" y="521"/>
                  </a:lnTo>
                  <a:lnTo>
                    <a:pt x="5691" y="5529"/>
                  </a:lnTo>
                  <a:lnTo>
                    <a:pt x="5299" y="3946"/>
                  </a:lnTo>
                  <a:cubicBezTo>
                    <a:pt x="4441" y="3370"/>
                    <a:pt x="5299" y="2690"/>
                    <a:pt x="5299" y="2690"/>
                  </a:cubicBezTo>
                  <a:lnTo>
                    <a:pt x="5299" y="520"/>
                  </a:lnTo>
                  <a:cubicBezTo>
                    <a:pt x="4497" y="983"/>
                    <a:pt x="3467" y="2017"/>
                    <a:pt x="3467" y="2017"/>
                  </a:cubicBezTo>
                  <a:cubicBezTo>
                    <a:pt x="3467" y="2017"/>
                    <a:pt x="4326" y="2976"/>
                    <a:pt x="3886" y="3549"/>
                  </a:cubicBezTo>
                  <a:cubicBezTo>
                    <a:pt x="3795" y="3668"/>
                    <a:pt x="3701" y="3715"/>
                    <a:pt x="3610" y="3715"/>
                  </a:cubicBezTo>
                  <a:cubicBezTo>
                    <a:pt x="3262" y="3715"/>
                    <a:pt x="2953" y="3032"/>
                    <a:pt x="2953" y="3032"/>
                  </a:cubicBezTo>
                  <a:lnTo>
                    <a:pt x="2667" y="3605"/>
                  </a:lnTo>
                  <a:cubicBezTo>
                    <a:pt x="2667" y="3605"/>
                    <a:pt x="3009" y="4063"/>
                    <a:pt x="2895" y="4235"/>
                  </a:cubicBezTo>
                  <a:cubicBezTo>
                    <a:pt x="2857" y="4292"/>
                    <a:pt x="2781" y="4311"/>
                    <a:pt x="2696" y="4311"/>
                  </a:cubicBezTo>
                  <a:cubicBezTo>
                    <a:pt x="2527" y="4311"/>
                    <a:pt x="2323" y="4235"/>
                    <a:pt x="2323" y="4235"/>
                  </a:cubicBezTo>
                  <a:lnTo>
                    <a:pt x="1991" y="4865"/>
                  </a:lnTo>
                  <a:lnTo>
                    <a:pt x="3467" y="6811"/>
                  </a:lnTo>
                  <a:lnTo>
                    <a:pt x="1991" y="5838"/>
                  </a:lnTo>
                  <a:cubicBezTo>
                    <a:pt x="1991" y="5838"/>
                    <a:pt x="2019" y="5392"/>
                    <a:pt x="1899" y="5392"/>
                  </a:cubicBezTo>
                  <a:cubicBezTo>
                    <a:pt x="1864" y="5392"/>
                    <a:pt x="1816" y="5431"/>
                    <a:pt x="1751" y="5529"/>
                  </a:cubicBezTo>
                  <a:cubicBezTo>
                    <a:pt x="1466" y="5965"/>
                    <a:pt x="1179" y="7326"/>
                    <a:pt x="1179" y="7326"/>
                  </a:cubicBezTo>
                  <a:cubicBezTo>
                    <a:pt x="1179" y="7326"/>
                    <a:pt x="4041" y="10760"/>
                    <a:pt x="3887" y="10989"/>
                  </a:cubicBezTo>
                  <a:cubicBezTo>
                    <a:pt x="3874" y="11009"/>
                    <a:pt x="3853" y="11018"/>
                    <a:pt x="3824" y="11018"/>
                  </a:cubicBezTo>
                  <a:cubicBezTo>
                    <a:pt x="3528" y="11018"/>
                    <a:pt x="2495" y="10016"/>
                    <a:pt x="2495" y="10016"/>
                  </a:cubicBezTo>
                  <a:cubicBezTo>
                    <a:pt x="2314" y="10169"/>
                    <a:pt x="2171" y="10227"/>
                    <a:pt x="2057" y="10227"/>
                  </a:cubicBezTo>
                  <a:cubicBezTo>
                    <a:pt x="1702" y="10227"/>
                    <a:pt x="1636" y="9667"/>
                    <a:pt x="1636" y="9667"/>
                  </a:cubicBezTo>
                  <a:lnTo>
                    <a:pt x="721" y="9272"/>
                  </a:lnTo>
                  <a:cubicBezTo>
                    <a:pt x="322" y="11390"/>
                    <a:pt x="0" y="16293"/>
                    <a:pt x="0" y="16293"/>
                  </a:cubicBezTo>
                  <a:lnTo>
                    <a:pt x="11394" y="16293"/>
                  </a:lnTo>
                  <a:cubicBezTo>
                    <a:pt x="11394" y="12935"/>
                    <a:pt x="10987" y="10295"/>
                    <a:pt x="10987" y="10295"/>
                  </a:cubicBezTo>
                  <a:lnTo>
                    <a:pt x="10529" y="10454"/>
                  </a:lnTo>
                  <a:lnTo>
                    <a:pt x="9949" y="10295"/>
                  </a:lnTo>
                  <a:lnTo>
                    <a:pt x="11025" y="9958"/>
                  </a:lnTo>
                  <a:cubicBezTo>
                    <a:pt x="11025" y="9958"/>
                    <a:pt x="11369" y="9081"/>
                    <a:pt x="10720" y="8814"/>
                  </a:cubicBezTo>
                  <a:cubicBezTo>
                    <a:pt x="10071" y="8547"/>
                    <a:pt x="10720" y="8089"/>
                    <a:pt x="10720" y="8089"/>
                  </a:cubicBezTo>
                  <a:lnTo>
                    <a:pt x="10720" y="6867"/>
                  </a:lnTo>
                  <a:lnTo>
                    <a:pt x="9728" y="7698"/>
                  </a:lnTo>
                  <a:lnTo>
                    <a:pt x="10491" y="6525"/>
                  </a:lnTo>
                  <a:lnTo>
                    <a:pt x="9949" y="6067"/>
                  </a:lnTo>
                  <a:lnTo>
                    <a:pt x="8565" y="7154"/>
                  </a:lnTo>
                  <a:lnTo>
                    <a:pt x="8565" y="7154"/>
                  </a:lnTo>
                  <a:lnTo>
                    <a:pt x="9949" y="5529"/>
                  </a:lnTo>
                  <a:lnTo>
                    <a:pt x="9708" y="4923"/>
                  </a:lnTo>
                  <a:lnTo>
                    <a:pt x="9193" y="5529"/>
                  </a:lnTo>
                  <a:lnTo>
                    <a:pt x="9468" y="4865"/>
                  </a:lnTo>
                  <a:lnTo>
                    <a:pt x="9436" y="3946"/>
                  </a:lnTo>
                  <a:lnTo>
                    <a:pt x="7463" y="6066"/>
                  </a:lnTo>
                  <a:lnTo>
                    <a:pt x="9133" y="3319"/>
                  </a:lnTo>
                  <a:cubicBezTo>
                    <a:pt x="8277" y="1489"/>
                    <a:pt x="7463" y="973"/>
                    <a:pt x="7463" y="973"/>
                  </a:cubicBezTo>
                  <a:lnTo>
                    <a:pt x="6387" y="2747"/>
                  </a:lnTo>
                  <a:lnTo>
                    <a:pt x="6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1"/>
            <p:cNvSpPr/>
            <p:nvPr/>
          </p:nvSpPr>
          <p:spPr>
            <a:xfrm>
              <a:off x="707103" y="3562534"/>
              <a:ext cx="33744" cy="1570583"/>
            </a:xfrm>
            <a:custGeom>
              <a:rect b="b" l="l" r="r" t="t"/>
              <a:pathLst>
                <a:path extrusionOk="0" h="16104" w="346">
                  <a:moveTo>
                    <a:pt x="284" y="0"/>
                  </a:moveTo>
                  <a:lnTo>
                    <a:pt x="1" y="16103"/>
                  </a:lnTo>
                  <a:lnTo>
                    <a:pt x="63" y="16104"/>
                  </a:lnTo>
                  <a:lnTo>
                    <a:pt x="345" y="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1"/>
            <p:cNvSpPr/>
            <p:nvPr/>
          </p:nvSpPr>
          <p:spPr>
            <a:xfrm>
              <a:off x="363814" y="3953809"/>
              <a:ext cx="363476" cy="309942"/>
            </a:xfrm>
            <a:custGeom>
              <a:rect b="b" l="l" r="r" t="t"/>
              <a:pathLst>
                <a:path extrusionOk="0" h="3178" w="3727">
                  <a:moveTo>
                    <a:pt x="42" y="1"/>
                  </a:moveTo>
                  <a:lnTo>
                    <a:pt x="1" y="48"/>
                  </a:lnTo>
                  <a:lnTo>
                    <a:pt x="3686" y="3178"/>
                  </a:lnTo>
                  <a:lnTo>
                    <a:pt x="3727" y="312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1"/>
            <p:cNvSpPr/>
            <p:nvPr/>
          </p:nvSpPr>
          <p:spPr>
            <a:xfrm>
              <a:off x="727583" y="3745786"/>
              <a:ext cx="238839" cy="279904"/>
            </a:xfrm>
            <a:custGeom>
              <a:rect b="b" l="l" r="r" t="t"/>
              <a:pathLst>
                <a:path extrusionOk="0" h="2870" w="2449">
                  <a:moveTo>
                    <a:pt x="2401" y="1"/>
                  </a:moveTo>
                  <a:lnTo>
                    <a:pt x="1" y="2829"/>
                  </a:lnTo>
                  <a:lnTo>
                    <a:pt x="48" y="2869"/>
                  </a:lnTo>
                  <a:lnTo>
                    <a:pt x="2448" y="41"/>
                  </a:lnTo>
                  <a:lnTo>
                    <a:pt x="24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1"/>
            <p:cNvSpPr/>
            <p:nvPr/>
          </p:nvSpPr>
          <p:spPr>
            <a:xfrm>
              <a:off x="718904" y="4329772"/>
              <a:ext cx="465877" cy="193495"/>
            </a:xfrm>
            <a:custGeom>
              <a:rect b="b" l="l" r="r" t="t"/>
              <a:pathLst>
                <a:path extrusionOk="0" h="1984" w="4777">
                  <a:moveTo>
                    <a:pt x="4753" y="0"/>
                  </a:moveTo>
                  <a:lnTo>
                    <a:pt x="0" y="1926"/>
                  </a:lnTo>
                  <a:lnTo>
                    <a:pt x="24" y="1983"/>
                  </a:lnTo>
                  <a:lnTo>
                    <a:pt x="4776" y="58"/>
                  </a:lnTo>
                  <a:lnTo>
                    <a:pt x="4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1"/>
            <p:cNvSpPr/>
            <p:nvPr/>
          </p:nvSpPr>
          <p:spPr>
            <a:xfrm>
              <a:off x="194608" y="4529506"/>
              <a:ext cx="181787" cy="75291"/>
            </a:xfrm>
            <a:custGeom>
              <a:rect b="b" l="l" r="r" t="t"/>
              <a:pathLst>
                <a:path extrusionOk="0" h="772" w="1864">
                  <a:moveTo>
                    <a:pt x="22" y="1"/>
                  </a:moveTo>
                  <a:lnTo>
                    <a:pt x="1" y="58"/>
                  </a:lnTo>
                  <a:lnTo>
                    <a:pt x="1840" y="771"/>
                  </a:lnTo>
                  <a:lnTo>
                    <a:pt x="1863" y="713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1"/>
            <p:cNvSpPr/>
            <p:nvPr/>
          </p:nvSpPr>
          <p:spPr>
            <a:xfrm>
              <a:off x="182124" y="4638150"/>
              <a:ext cx="536485" cy="117228"/>
            </a:xfrm>
            <a:custGeom>
              <a:rect b="b" l="l" r="r" t="t"/>
              <a:pathLst>
                <a:path extrusionOk="0" h="1202" w="5501">
                  <a:moveTo>
                    <a:pt x="13" y="1"/>
                  </a:moveTo>
                  <a:lnTo>
                    <a:pt x="0" y="61"/>
                  </a:lnTo>
                  <a:lnTo>
                    <a:pt x="5488" y="1202"/>
                  </a:lnTo>
                  <a:lnTo>
                    <a:pt x="5500" y="1141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545309" y="3673909"/>
              <a:ext cx="60758" cy="116643"/>
            </a:xfrm>
            <a:custGeom>
              <a:rect b="b" l="l" r="r" t="t"/>
              <a:pathLst>
                <a:path extrusionOk="0" h="1196" w="623">
                  <a:moveTo>
                    <a:pt x="56" y="1"/>
                  </a:moveTo>
                  <a:lnTo>
                    <a:pt x="0" y="27"/>
                  </a:lnTo>
                  <a:lnTo>
                    <a:pt x="567" y="1196"/>
                  </a:lnTo>
                  <a:lnTo>
                    <a:pt x="622" y="1169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755866" y="4314070"/>
              <a:ext cx="1043225" cy="817476"/>
            </a:xfrm>
            <a:custGeom>
              <a:rect b="b" l="l" r="r" t="t"/>
              <a:pathLst>
                <a:path extrusionOk="0" h="8382" w="10697">
                  <a:moveTo>
                    <a:pt x="4742" y="1"/>
                  </a:moveTo>
                  <a:lnTo>
                    <a:pt x="3357" y="812"/>
                  </a:lnTo>
                  <a:lnTo>
                    <a:pt x="4163" y="2345"/>
                  </a:lnTo>
                  <a:lnTo>
                    <a:pt x="3357" y="1518"/>
                  </a:lnTo>
                  <a:cubicBezTo>
                    <a:pt x="3357" y="1518"/>
                    <a:pt x="3357" y="1518"/>
                    <a:pt x="3357" y="1518"/>
                  </a:cubicBezTo>
                  <a:cubicBezTo>
                    <a:pt x="3357" y="1518"/>
                    <a:pt x="3284" y="2063"/>
                    <a:pt x="3016" y="2063"/>
                  </a:cubicBezTo>
                  <a:cubicBezTo>
                    <a:pt x="2899" y="2063"/>
                    <a:pt x="2744" y="1958"/>
                    <a:pt x="2541" y="1656"/>
                  </a:cubicBezTo>
                  <a:cubicBezTo>
                    <a:pt x="2541" y="1656"/>
                    <a:pt x="442" y="4523"/>
                    <a:pt x="1" y="8381"/>
                  </a:cubicBezTo>
                  <a:lnTo>
                    <a:pt x="10448" y="8381"/>
                  </a:lnTo>
                  <a:cubicBezTo>
                    <a:pt x="10448" y="8381"/>
                    <a:pt x="10696" y="3382"/>
                    <a:pt x="9207" y="1223"/>
                  </a:cubicBezTo>
                  <a:cubicBezTo>
                    <a:pt x="9207" y="1223"/>
                    <a:pt x="8617" y="1934"/>
                    <a:pt x="8576" y="1934"/>
                  </a:cubicBezTo>
                  <a:cubicBezTo>
                    <a:pt x="8574" y="1934"/>
                    <a:pt x="8574" y="1933"/>
                    <a:pt x="8574" y="1931"/>
                  </a:cubicBezTo>
                  <a:cubicBezTo>
                    <a:pt x="8574" y="1876"/>
                    <a:pt x="8904" y="1020"/>
                    <a:pt x="8904" y="1020"/>
                  </a:cubicBezTo>
                  <a:lnTo>
                    <a:pt x="7746" y="359"/>
                  </a:lnTo>
                  <a:lnTo>
                    <a:pt x="7498" y="811"/>
                  </a:lnTo>
                  <a:lnTo>
                    <a:pt x="7416" y="359"/>
                  </a:lnTo>
                  <a:lnTo>
                    <a:pt x="6892" y="185"/>
                  </a:lnTo>
                  <a:cubicBezTo>
                    <a:pt x="6892" y="185"/>
                    <a:pt x="6527" y="1526"/>
                    <a:pt x="6476" y="1526"/>
                  </a:cubicBezTo>
                  <a:cubicBezTo>
                    <a:pt x="6474" y="1526"/>
                    <a:pt x="6472" y="1523"/>
                    <a:pt x="6472" y="1517"/>
                  </a:cubicBezTo>
                  <a:cubicBezTo>
                    <a:pt x="6451" y="1379"/>
                    <a:pt x="6472" y="185"/>
                    <a:pt x="6472" y="185"/>
                  </a:cubicBezTo>
                  <a:lnTo>
                    <a:pt x="5375" y="1"/>
                  </a:lnTo>
                  <a:lnTo>
                    <a:pt x="5375" y="1"/>
                  </a:lnTo>
                  <a:cubicBezTo>
                    <a:pt x="5375" y="1"/>
                    <a:pt x="5629" y="546"/>
                    <a:pt x="5393" y="546"/>
                  </a:cubicBezTo>
                  <a:cubicBezTo>
                    <a:pt x="5354" y="546"/>
                    <a:pt x="5301" y="531"/>
                    <a:pt x="5231" y="496"/>
                  </a:cubicBezTo>
                  <a:cubicBezTo>
                    <a:pt x="4742" y="249"/>
                    <a:pt x="4742" y="1"/>
                    <a:pt x="47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1263485" y="4362248"/>
              <a:ext cx="103376" cy="769882"/>
            </a:xfrm>
            <a:custGeom>
              <a:rect b="b" l="l" r="r" t="t"/>
              <a:pathLst>
                <a:path extrusionOk="0" h="7894" w="1060">
                  <a:moveTo>
                    <a:pt x="61" y="1"/>
                  </a:moveTo>
                  <a:lnTo>
                    <a:pt x="1" y="8"/>
                  </a:lnTo>
                  <a:lnTo>
                    <a:pt x="998" y="7894"/>
                  </a:lnTo>
                  <a:lnTo>
                    <a:pt x="1060" y="7885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1309517" y="4411304"/>
              <a:ext cx="316859" cy="313453"/>
            </a:xfrm>
            <a:custGeom>
              <a:rect b="b" l="l" r="r" t="t"/>
              <a:pathLst>
                <a:path extrusionOk="0" h="3214" w="3249">
                  <a:moveTo>
                    <a:pt x="3205" y="0"/>
                  </a:moveTo>
                  <a:lnTo>
                    <a:pt x="1" y="3170"/>
                  </a:lnTo>
                  <a:lnTo>
                    <a:pt x="44" y="3213"/>
                  </a:lnTo>
                  <a:lnTo>
                    <a:pt x="3248" y="44"/>
                  </a:lnTo>
                  <a:lnTo>
                    <a:pt x="32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1316051" y="4499955"/>
              <a:ext cx="277069" cy="282440"/>
            </a:xfrm>
            <a:custGeom>
              <a:rect b="b" l="l" r="r" t="t"/>
              <a:pathLst>
                <a:path extrusionOk="0" h="2896" w="2841">
                  <a:moveTo>
                    <a:pt x="2798" y="1"/>
                  </a:moveTo>
                  <a:lnTo>
                    <a:pt x="0" y="2852"/>
                  </a:lnTo>
                  <a:lnTo>
                    <a:pt x="45" y="2896"/>
                  </a:lnTo>
                  <a:lnTo>
                    <a:pt x="2841" y="44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1333898" y="4540233"/>
              <a:ext cx="371180" cy="376164"/>
            </a:xfrm>
            <a:custGeom>
              <a:rect b="b" l="l" r="r" t="t"/>
              <a:pathLst>
                <a:path extrusionOk="0" h="3857" w="3806">
                  <a:moveTo>
                    <a:pt x="3761" y="0"/>
                  </a:moveTo>
                  <a:lnTo>
                    <a:pt x="0" y="3813"/>
                  </a:lnTo>
                  <a:lnTo>
                    <a:pt x="45" y="3857"/>
                  </a:lnTo>
                  <a:lnTo>
                    <a:pt x="3806" y="43"/>
                  </a:lnTo>
                  <a:lnTo>
                    <a:pt x="3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1119245" y="4368392"/>
              <a:ext cx="160624" cy="96357"/>
            </a:xfrm>
            <a:custGeom>
              <a:rect b="b" l="l" r="r" t="t"/>
              <a:pathLst>
                <a:path extrusionOk="0" h="988" w="1647">
                  <a:moveTo>
                    <a:pt x="32" y="0"/>
                  </a:moveTo>
                  <a:lnTo>
                    <a:pt x="1" y="54"/>
                  </a:lnTo>
                  <a:lnTo>
                    <a:pt x="1615" y="988"/>
                  </a:lnTo>
                  <a:lnTo>
                    <a:pt x="1646" y="934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1173566" y="4338549"/>
              <a:ext cx="45252" cy="88457"/>
            </a:xfrm>
            <a:custGeom>
              <a:rect b="b" l="l" r="r" t="t"/>
              <a:pathLst>
                <a:path extrusionOk="0" h="907" w="464">
                  <a:moveTo>
                    <a:pt x="57" y="1"/>
                  </a:moveTo>
                  <a:lnTo>
                    <a:pt x="0" y="27"/>
                  </a:lnTo>
                  <a:lnTo>
                    <a:pt x="407" y="907"/>
                  </a:lnTo>
                  <a:lnTo>
                    <a:pt x="464" y="881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958523" y="4540331"/>
              <a:ext cx="367669" cy="283122"/>
            </a:xfrm>
            <a:custGeom>
              <a:rect b="b" l="l" r="r" t="t"/>
              <a:pathLst>
                <a:path extrusionOk="0" h="2903" w="3770">
                  <a:moveTo>
                    <a:pt x="37" y="0"/>
                  </a:moveTo>
                  <a:lnTo>
                    <a:pt x="0" y="49"/>
                  </a:lnTo>
                  <a:lnTo>
                    <a:pt x="3732" y="2902"/>
                  </a:lnTo>
                  <a:lnTo>
                    <a:pt x="3769" y="2853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1358572" y="4468357"/>
              <a:ext cx="94014" cy="663480"/>
            </a:xfrm>
            <a:custGeom>
              <a:rect b="b" l="l" r="r" t="t"/>
              <a:pathLst>
                <a:path extrusionOk="0" h="6803" w="964">
                  <a:moveTo>
                    <a:pt x="60" y="1"/>
                  </a:moveTo>
                  <a:lnTo>
                    <a:pt x="0" y="13"/>
                  </a:lnTo>
                  <a:cubicBezTo>
                    <a:pt x="9" y="57"/>
                    <a:pt x="900" y="4347"/>
                    <a:pt x="607" y="6794"/>
                  </a:cubicBezTo>
                  <a:lnTo>
                    <a:pt x="669" y="6803"/>
                  </a:lnTo>
                  <a:cubicBezTo>
                    <a:pt x="963" y="4345"/>
                    <a:pt x="69" y="46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1144016" y="4285690"/>
              <a:ext cx="413408" cy="366898"/>
            </a:xfrm>
            <a:custGeom>
              <a:rect b="b" l="l" r="r" t="t"/>
              <a:pathLst>
                <a:path extrusionOk="0" h="3762" w="4239">
                  <a:moveTo>
                    <a:pt x="1756" y="1"/>
                  </a:moveTo>
                  <a:cubicBezTo>
                    <a:pt x="1522" y="1"/>
                    <a:pt x="1289" y="43"/>
                    <a:pt x="1070" y="132"/>
                  </a:cubicBezTo>
                  <a:cubicBezTo>
                    <a:pt x="866" y="215"/>
                    <a:pt x="1" y="1082"/>
                    <a:pt x="327" y="2276"/>
                  </a:cubicBezTo>
                  <a:cubicBezTo>
                    <a:pt x="531" y="3019"/>
                    <a:pt x="1273" y="3761"/>
                    <a:pt x="2049" y="3761"/>
                  </a:cubicBezTo>
                  <a:cubicBezTo>
                    <a:pt x="2521" y="3761"/>
                    <a:pt x="3006" y="3485"/>
                    <a:pt x="3389" y="2765"/>
                  </a:cubicBezTo>
                  <a:cubicBezTo>
                    <a:pt x="4238" y="1168"/>
                    <a:pt x="2991" y="1"/>
                    <a:pt x="17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1200386" y="4766201"/>
              <a:ext cx="153992" cy="366118"/>
            </a:xfrm>
            <a:custGeom>
              <a:rect b="b" l="l" r="r" t="t"/>
              <a:pathLst>
                <a:path extrusionOk="0" h="3754" w="1579">
                  <a:moveTo>
                    <a:pt x="56" y="0"/>
                  </a:moveTo>
                  <a:lnTo>
                    <a:pt x="1" y="27"/>
                  </a:lnTo>
                  <a:cubicBezTo>
                    <a:pt x="11" y="48"/>
                    <a:pt x="1072" y="2183"/>
                    <a:pt x="1518" y="3754"/>
                  </a:cubicBezTo>
                  <a:lnTo>
                    <a:pt x="1578" y="3736"/>
                  </a:lnTo>
                  <a:cubicBezTo>
                    <a:pt x="1131" y="2162"/>
                    <a:pt x="66" y="22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1246808" y="4356299"/>
              <a:ext cx="246543" cy="186960"/>
            </a:xfrm>
            <a:custGeom>
              <a:rect b="b" l="l" r="r" t="t"/>
              <a:pathLst>
                <a:path extrusionOk="0" h="1917" w="2528">
                  <a:moveTo>
                    <a:pt x="1060" y="1"/>
                  </a:moveTo>
                  <a:cubicBezTo>
                    <a:pt x="537" y="1"/>
                    <a:pt x="54" y="458"/>
                    <a:pt x="11" y="987"/>
                  </a:cubicBezTo>
                  <a:cubicBezTo>
                    <a:pt x="1" y="1111"/>
                    <a:pt x="214" y="1758"/>
                    <a:pt x="892" y="1896"/>
                  </a:cubicBezTo>
                  <a:cubicBezTo>
                    <a:pt x="960" y="1910"/>
                    <a:pt x="1032" y="1917"/>
                    <a:pt x="1105" y="1917"/>
                  </a:cubicBezTo>
                  <a:cubicBezTo>
                    <a:pt x="1759" y="1917"/>
                    <a:pt x="2528" y="1376"/>
                    <a:pt x="1904" y="494"/>
                  </a:cubicBezTo>
                  <a:cubicBezTo>
                    <a:pt x="1656" y="143"/>
                    <a:pt x="1352" y="1"/>
                    <a:pt x="10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1"/>
            <p:cNvSpPr/>
            <p:nvPr/>
          </p:nvSpPr>
          <p:spPr>
            <a:xfrm>
              <a:off x="724170" y="4747574"/>
              <a:ext cx="56857" cy="384258"/>
            </a:xfrm>
            <a:custGeom>
              <a:rect b="b" l="l" r="r" t="t"/>
              <a:pathLst>
                <a:path extrusionOk="0" h="3940" w="583">
                  <a:moveTo>
                    <a:pt x="60" y="1"/>
                  </a:moveTo>
                  <a:lnTo>
                    <a:pt x="1" y="13"/>
                  </a:lnTo>
                  <a:cubicBezTo>
                    <a:pt x="6" y="38"/>
                    <a:pt x="521" y="2517"/>
                    <a:pt x="351" y="3931"/>
                  </a:cubicBezTo>
                  <a:lnTo>
                    <a:pt x="413" y="3940"/>
                  </a:lnTo>
                  <a:cubicBezTo>
                    <a:pt x="583" y="2515"/>
                    <a:pt x="66" y="26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1"/>
            <p:cNvSpPr/>
            <p:nvPr/>
          </p:nvSpPr>
          <p:spPr>
            <a:xfrm>
              <a:off x="601288" y="4642148"/>
              <a:ext cx="239229" cy="212220"/>
            </a:xfrm>
            <a:custGeom>
              <a:rect b="b" l="l" r="r" t="t"/>
              <a:pathLst>
                <a:path extrusionOk="0" h="2176" w="2453">
                  <a:moveTo>
                    <a:pt x="1017" y="0"/>
                  </a:moveTo>
                  <a:cubicBezTo>
                    <a:pt x="882" y="0"/>
                    <a:pt x="747" y="25"/>
                    <a:pt x="620" y="76"/>
                  </a:cubicBezTo>
                  <a:cubicBezTo>
                    <a:pt x="501" y="123"/>
                    <a:pt x="1" y="625"/>
                    <a:pt x="191" y="1316"/>
                  </a:cubicBezTo>
                  <a:cubicBezTo>
                    <a:pt x="308" y="1746"/>
                    <a:pt x="737" y="2176"/>
                    <a:pt x="1186" y="2176"/>
                  </a:cubicBezTo>
                  <a:cubicBezTo>
                    <a:pt x="1460" y="2176"/>
                    <a:pt x="1740" y="2016"/>
                    <a:pt x="1962" y="1599"/>
                  </a:cubicBezTo>
                  <a:cubicBezTo>
                    <a:pt x="2452" y="676"/>
                    <a:pt x="1731" y="0"/>
                    <a:pt x="10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1"/>
            <p:cNvSpPr/>
            <p:nvPr/>
          </p:nvSpPr>
          <p:spPr>
            <a:xfrm>
              <a:off x="511760" y="4468357"/>
              <a:ext cx="94014" cy="663480"/>
            </a:xfrm>
            <a:custGeom>
              <a:rect b="b" l="l" r="r" t="t"/>
              <a:pathLst>
                <a:path extrusionOk="0" h="6803" w="964">
                  <a:moveTo>
                    <a:pt x="61" y="1"/>
                  </a:moveTo>
                  <a:lnTo>
                    <a:pt x="1" y="13"/>
                  </a:lnTo>
                  <a:cubicBezTo>
                    <a:pt x="10" y="57"/>
                    <a:pt x="900" y="4347"/>
                    <a:pt x="607" y="6794"/>
                  </a:cubicBezTo>
                  <a:lnTo>
                    <a:pt x="669" y="6803"/>
                  </a:lnTo>
                  <a:cubicBezTo>
                    <a:pt x="963" y="4345"/>
                    <a:pt x="71" y="46"/>
                    <a:pt x="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885769" y="4290859"/>
              <a:ext cx="131854" cy="841077"/>
            </a:xfrm>
            <a:custGeom>
              <a:rect b="b" l="l" r="r" t="t"/>
              <a:pathLst>
                <a:path extrusionOk="0" h="8624" w="1352">
                  <a:moveTo>
                    <a:pt x="61" y="0"/>
                  </a:moveTo>
                  <a:lnTo>
                    <a:pt x="1" y="15"/>
                  </a:lnTo>
                  <a:cubicBezTo>
                    <a:pt x="13" y="69"/>
                    <a:pt x="1287" y="5510"/>
                    <a:pt x="869" y="8615"/>
                  </a:cubicBezTo>
                  <a:lnTo>
                    <a:pt x="930" y="8624"/>
                  </a:lnTo>
                  <a:cubicBezTo>
                    <a:pt x="1352" y="5506"/>
                    <a:pt x="74" y="54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409553" y="4423397"/>
              <a:ext cx="270047" cy="239625"/>
            </a:xfrm>
            <a:custGeom>
              <a:rect b="b" l="l" r="r" t="t"/>
              <a:pathLst>
                <a:path extrusionOk="0" h="2457" w="2769">
                  <a:moveTo>
                    <a:pt x="1149" y="1"/>
                  </a:moveTo>
                  <a:cubicBezTo>
                    <a:pt x="996" y="1"/>
                    <a:pt x="843" y="28"/>
                    <a:pt x="700" y="86"/>
                  </a:cubicBezTo>
                  <a:cubicBezTo>
                    <a:pt x="566" y="140"/>
                    <a:pt x="1" y="705"/>
                    <a:pt x="216" y="1486"/>
                  </a:cubicBezTo>
                  <a:cubicBezTo>
                    <a:pt x="348" y="1972"/>
                    <a:pt x="833" y="2457"/>
                    <a:pt x="1340" y="2457"/>
                  </a:cubicBezTo>
                  <a:cubicBezTo>
                    <a:pt x="1648" y="2457"/>
                    <a:pt x="1965" y="2276"/>
                    <a:pt x="2215" y="1806"/>
                  </a:cubicBezTo>
                  <a:cubicBezTo>
                    <a:pt x="2769" y="763"/>
                    <a:pt x="1956" y="1"/>
                    <a:pt x="1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763960" y="4171780"/>
              <a:ext cx="269852" cy="239625"/>
            </a:xfrm>
            <a:custGeom>
              <a:rect b="b" l="l" r="r" t="t"/>
              <a:pathLst>
                <a:path extrusionOk="0" h="2457" w="2767">
                  <a:moveTo>
                    <a:pt x="1147" y="0"/>
                  </a:moveTo>
                  <a:cubicBezTo>
                    <a:pt x="994" y="0"/>
                    <a:pt x="841" y="28"/>
                    <a:pt x="698" y="86"/>
                  </a:cubicBezTo>
                  <a:cubicBezTo>
                    <a:pt x="565" y="141"/>
                    <a:pt x="0" y="706"/>
                    <a:pt x="213" y="1486"/>
                  </a:cubicBezTo>
                  <a:cubicBezTo>
                    <a:pt x="346" y="1971"/>
                    <a:pt x="831" y="2457"/>
                    <a:pt x="1337" y="2457"/>
                  </a:cubicBezTo>
                  <a:cubicBezTo>
                    <a:pt x="1646" y="2457"/>
                    <a:pt x="1963" y="2276"/>
                    <a:pt x="2212" y="1807"/>
                  </a:cubicBezTo>
                  <a:cubicBezTo>
                    <a:pt x="2766" y="762"/>
                    <a:pt x="1953" y="0"/>
                    <a:pt x="11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1133581" y="4705248"/>
              <a:ext cx="166475" cy="126103"/>
            </a:xfrm>
            <a:custGeom>
              <a:rect b="b" l="l" r="r" t="t"/>
              <a:pathLst>
                <a:path extrusionOk="0" h="1293" w="1707">
                  <a:moveTo>
                    <a:pt x="716" y="0"/>
                  </a:moveTo>
                  <a:cubicBezTo>
                    <a:pt x="362" y="0"/>
                    <a:pt x="36" y="309"/>
                    <a:pt x="7" y="666"/>
                  </a:cubicBezTo>
                  <a:cubicBezTo>
                    <a:pt x="1" y="748"/>
                    <a:pt x="146" y="1187"/>
                    <a:pt x="602" y="1279"/>
                  </a:cubicBezTo>
                  <a:cubicBezTo>
                    <a:pt x="648" y="1288"/>
                    <a:pt x="697" y="1293"/>
                    <a:pt x="746" y="1293"/>
                  </a:cubicBezTo>
                  <a:cubicBezTo>
                    <a:pt x="1187" y="1293"/>
                    <a:pt x="1706" y="928"/>
                    <a:pt x="1285" y="333"/>
                  </a:cubicBezTo>
                  <a:cubicBezTo>
                    <a:pt x="1118" y="96"/>
                    <a:pt x="913" y="0"/>
                    <a:pt x="7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837104" y="4234489"/>
              <a:ext cx="123272" cy="93431"/>
            </a:xfrm>
            <a:custGeom>
              <a:rect b="b" l="l" r="r" t="t"/>
              <a:pathLst>
                <a:path extrusionOk="0" h="958" w="1264">
                  <a:moveTo>
                    <a:pt x="531" y="0"/>
                  </a:moveTo>
                  <a:cubicBezTo>
                    <a:pt x="269" y="0"/>
                    <a:pt x="27" y="229"/>
                    <a:pt x="6" y="493"/>
                  </a:cubicBezTo>
                  <a:cubicBezTo>
                    <a:pt x="1" y="554"/>
                    <a:pt x="108" y="878"/>
                    <a:pt x="445" y="948"/>
                  </a:cubicBezTo>
                  <a:cubicBezTo>
                    <a:pt x="479" y="955"/>
                    <a:pt x="515" y="958"/>
                    <a:pt x="552" y="958"/>
                  </a:cubicBezTo>
                  <a:cubicBezTo>
                    <a:pt x="879" y="958"/>
                    <a:pt x="1264" y="687"/>
                    <a:pt x="952" y="246"/>
                  </a:cubicBezTo>
                  <a:cubicBezTo>
                    <a:pt x="828" y="71"/>
                    <a:pt x="676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801995" y="4747769"/>
              <a:ext cx="390978" cy="384161"/>
            </a:xfrm>
            <a:custGeom>
              <a:rect b="b" l="l" r="r" t="t"/>
              <a:pathLst>
                <a:path extrusionOk="0" h="3939" w="4009">
                  <a:moveTo>
                    <a:pt x="1995" y="1"/>
                  </a:moveTo>
                  <a:cubicBezTo>
                    <a:pt x="1" y="1"/>
                    <a:pt x="17" y="3939"/>
                    <a:pt x="17" y="3939"/>
                  </a:cubicBezTo>
                  <a:lnTo>
                    <a:pt x="3992" y="3939"/>
                  </a:lnTo>
                  <a:cubicBezTo>
                    <a:pt x="3992" y="3939"/>
                    <a:pt x="4009" y="15"/>
                    <a:pt x="2005" y="1"/>
                  </a:cubicBezTo>
                  <a:cubicBezTo>
                    <a:pt x="2002" y="1"/>
                    <a:pt x="1998" y="1"/>
                    <a:pt x="1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279845" y="4934727"/>
              <a:ext cx="200706" cy="197201"/>
            </a:xfrm>
            <a:custGeom>
              <a:rect b="b" l="l" r="r" t="t"/>
              <a:pathLst>
                <a:path extrusionOk="0" h="2022" w="2058">
                  <a:moveTo>
                    <a:pt x="1025" y="1"/>
                  </a:moveTo>
                  <a:cubicBezTo>
                    <a:pt x="1" y="1"/>
                    <a:pt x="9" y="2022"/>
                    <a:pt x="9" y="2022"/>
                  </a:cubicBezTo>
                  <a:lnTo>
                    <a:pt x="2048" y="2022"/>
                  </a:lnTo>
                  <a:cubicBezTo>
                    <a:pt x="2048" y="2022"/>
                    <a:pt x="2058" y="8"/>
                    <a:pt x="1029" y="1"/>
                  </a:cubicBezTo>
                  <a:cubicBezTo>
                    <a:pt x="1028" y="1"/>
                    <a:pt x="1026" y="1"/>
                    <a:pt x="1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" name="Google Shape;788;p31"/>
          <p:cNvGrpSpPr/>
          <p:nvPr/>
        </p:nvGrpSpPr>
        <p:grpSpPr>
          <a:xfrm>
            <a:off x="5775703" y="2246023"/>
            <a:ext cx="3377769" cy="2906589"/>
            <a:chOff x="5502303" y="1995275"/>
            <a:chExt cx="3651247" cy="3141919"/>
          </a:xfrm>
        </p:grpSpPr>
        <p:sp>
          <p:nvSpPr>
            <p:cNvPr id="789" name="Google Shape;789;p31"/>
            <p:cNvSpPr/>
            <p:nvPr/>
          </p:nvSpPr>
          <p:spPr>
            <a:xfrm flipH="1">
              <a:off x="5895157" y="2018036"/>
              <a:ext cx="2908747" cy="2348871"/>
            </a:xfrm>
            <a:custGeom>
              <a:rect b="b" l="l" r="r" t="t"/>
              <a:pathLst>
                <a:path extrusionOk="0" h="18266" w="22619">
                  <a:moveTo>
                    <a:pt x="9972" y="0"/>
                  </a:moveTo>
                  <a:cubicBezTo>
                    <a:pt x="5892" y="0"/>
                    <a:pt x="2396" y="1527"/>
                    <a:pt x="1339" y="5732"/>
                  </a:cubicBezTo>
                  <a:cubicBezTo>
                    <a:pt x="0" y="11064"/>
                    <a:pt x="1851" y="13887"/>
                    <a:pt x="3746" y="15515"/>
                  </a:cubicBezTo>
                  <a:cubicBezTo>
                    <a:pt x="5851" y="17324"/>
                    <a:pt x="8265" y="18265"/>
                    <a:pt x="10643" y="18265"/>
                  </a:cubicBezTo>
                  <a:cubicBezTo>
                    <a:pt x="13592" y="18265"/>
                    <a:pt x="16486" y="16817"/>
                    <a:pt x="18672" y="13778"/>
                  </a:cubicBezTo>
                  <a:cubicBezTo>
                    <a:pt x="22619" y="8288"/>
                    <a:pt x="18745" y="1241"/>
                    <a:pt x="13344" y="307"/>
                  </a:cubicBezTo>
                  <a:cubicBezTo>
                    <a:pt x="12202" y="110"/>
                    <a:pt x="11066" y="0"/>
                    <a:pt x="9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 flipH="1">
              <a:off x="7419156" y="2807085"/>
              <a:ext cx="1734394" cy="224780"/>
            </a:xfrm>
            <a:custGeom>
              <a:rect b="b" l="l" r="r" t="t"/>
              <a:pathLst>
                <a:path extrusionOk="0" h="1748" w="13487">
                  <a:moveTo>
                    <a:pt x="6773" y="1"/>
                  </a:moveTo>
                  <a:cubicBezTo>
                    <a:pt x="5732" y="1"/>
                    <a:pt x="5120" y="995"/>
                    <a:pt x="3806" y="995"/>
                  </a:cubicBezTo>
                  <a:cubicBezTo>
                    <a:pt x="3763" y="995"/>
                    <a:pt x="3720" y="994"/>
                    <a:pt x="3675" y="991"/>
                  </a:cubicBezTo>
                  <a:cubicBezTo>
                    <a:pt x="3595" y="987"/>
                    <a:pt x="3513" y="986"/>
                    <a:pt x="3431" y="986"/>
                  </a:cubicBezTo>
                  <a:cubicBezTo>
                    <a:pt x="1800" y="986"/>
                    <a:pt x="1" y="1747"/>
                    <a:pt x="1" y="1747"/>
                  </a:cubicBezTo>
                  <a:lnTo>
                    <a:pt x="13486" y="1747"/>
                  </a:lnTo>
                  <a:cubicBezTo>
                    <a:pt x="13338" y="279"/>
                    <a:pt x="9077" y="782"/>
                    <a:pt x="7497" y="151"/>
                  </a:cubicBezTo>
                  <a:cubicBezTo>
                    <a:pt x="7230" y="45"/>
                    <a:pt x="6992" y="1"/>
                    <a:pt x="67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 flipH="1">
              <a:off x="5502303" y="2992903"/>
              <a:ext cx="2890486" cy="290233"/>
            </a:xfrm>
            <a:custGeom>
              <a:rect b="b" l="l" r="r" t="t"/>
              <a:pathLst>
                <a:path extrusionOk="0" h="2257" w="22477">
                  <a:moveTo>
                    <a:pt x="10550" y="0"/>
                  </a:moveTo>
                  <a:cubicBezTo>
                    <a:pt x="9803" y="0"/>
                    <a:pt x="8876" y="191"/>
                    <a:pt x="7658" y="748"/>
                  </a:cubicBezTo>
                  <a:cubicBezTo>
                    <a:pt x="6686" y="1191"/>
                    <a:pt x="5921" y="1341"/>
                    <a:pt x="5287" y="1341"/>
                  </a:cubicBezTo>
                  <a:cubicBezTo>
                    <a:pt x="3974" y="1341"/>
                    <a:pt x="3223" y="699"/>
                    <a:pt x="2358" y="699"/>
                  </a:cubicBezTo>
                  <a:cubicBezTo>
                    <a:pt x="1733" y="699"/>
                    <a:pt x="1047" y="1034"/>
                    <a:pt x="47" y="2186"/>
                  </a:cubicBezTo>
                  <a:cubicBezTo>
                    <a:pt x="1" y="2239"/>
                    <a:pt x="2478" y="2257"/>
                    <a:pt x="5800" y="2257"/>
                  </a:cubicBezTo>
                  <a:cubicBezTo>
                    <a:pt x="12446" y="2257"/>
                    <a:pt x="22476" y="2186"/>
                    <a:pt x="22476" y="2186"/>
                  </a:cubicBezTo>
                  <a:cubicBezTo>
                    <a:pt x="22476" y="2186"/>
                    <a:pt x="20098" y="364"/>
                    <a:pt x="17120" y="364"/>
                  </a:cubicBezTo>
                  <a:cubicBezTo>
                    <a:pt x="16359" y="364"/>
                    <a:pt x="15559" y="483"/>
                    <a:pt x="14750" y="782"/>
                  </a:cubicBezTo>
                  <a:cubicBezTo>
                    <a:pt x="14491" y="877"/>
                    <a:pt x="14255" y="917"/>
                    <a:pt x="14032" y="917"/>
                  </a:cubicBezTo>
                  <a:cubicBezTo>
                    <a:pt x="12959" y="917"/>
                    <a:pt x="12186" y="0"/>
                    <a:pt x="105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 flipH="1">
              <a:off x="6893242" y="2234716"/>
              <a:ext cx="503331" cy="698643"/>
            </a:xfrm>
            <a:custGeom>
              <a:rect b="b" l="l" r="r" t="t"/>
              <a:pathLst>
                <a:path extrusionOk="0" h="5433" w="3914">
                  <a:moveTo>
                    <a:pt x="3080" y="0"/>
                  </a:moveTo>
                  <a:cubicBezTo>
                    <a:pt x="2919" y="0"/>
                    <a:pt x="2807" y="23"/>
                    <a:pt x="2807" y="23"/>
                  </a:cubicBezTo>
                  <a:lnTo>
                    <a:pt x="2531" y="1187"/>
                  </a:lnTo>
                  <a:cubicBezTo>
                    <a:pt x="2449" y="1163"/>
                    <a:pt x="2367" y="1152"/>
                    <a:pt x="2286" y="1152"/>
                  </a:cubicBezTo>
                  <a:cubicBezTo>
                    <a:pt x="1915" y="1152"/>
                    <a:pt x="1571" y="1388"/>
                    <a:pt x="1443" y="1762"/>
                  </a:cubicBezTo>
                  <a:lnTo>
                    <a:pt x="1312" y="2142"/>
                  </a:lnTo>
                  <a:cubicBezTo>
                    <a:pt x="1244" y="2125"/>
                    <a:pt x="1176" y="2117"/>
                    <a:pt x="1109" y="2117"/>
                  </a:cubicBezTo>
                  <a:cubicBezTo>
                    <a:pt x="697" y="2117"/>
                    <a:pt x="331" y="2431"/>
                    <a:pt x="281" y="2872"/>
                  </a:cubicBezTo>
                  <a:lnTo>
                    <a:pt x="0" y="5309"/>
                  </a:lnTo>
                  <a:lnTo>
                    <a:pt x="276" y="5432"/>
                  </a:lnTo>
                  <a:lnTo>
                    <a:pt x="391" y="5088"/>
                  </a:lnTo>
                  <a:cubicBezTo>
                    <a:pt x="458" y="5045"/>
                    <a:pt x="554" y="5029"/>
                    <a:pt x="663" y="5029"/>
                  </a:cubicBezTo>
                  <a:cubicBezTo>
                    <a:pt x="1053" y="5029"/>
                    <a:pt x="1609" y="5239"/>
                    <a:pt x="1609" y="5239"/>
                  </a:cubicBezTo>
                  <a:lnTo>
                    <a:pt x="1821" y="4291"/>
                  </a:lnTo>
                  <a:cubicBezTo>
                    <a:pt x="1951" y="4244"/>
                    <a:pt x="2071" y="4226"/>
                    <a:pt x="2180" y="4226"/>
                  </a:cubicBezTo>
                  <a:cubicBezTo>
                    <a:pt x="2586" y="4226"/>
                    <a:pt x="2833" y="4482"/>
                    <a:pt x="2833" y="4482"/>
                  </a:cubicBezTo>
                  <a:lnTo>
                    <a:pt x="3913" y="285"/>
                  </a:lnTo>
                  <a:cubicBezTo>
                    <a:pt x="3657" y="48"/>
                    <a:pt x="3316" y="0"/>
                    <a:pt x="30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 flipH="1">
              <a:off x="6905598" y="2288468"/>
              <a:ext cx="113809" cy="106860"/>
            </a:xfrm>
            <a:custGeom>
              <a:rect b="b" l="l" r="r" t="t"/>
              <a:pathLst>
                <a:path extrusionOk="0" h="831" w="885">
                  <a:moveTo>
                    <a:pt x="207" y="1"/>
                  </a:moveTo>
                  <a:cubicBezTo>
                    <a:pt x="186" y="1"/>
                    <a:pt x="167" y="3"/>
                    <a:pt x="151" y="8"/>
                  </a:cubicBezTo>
                  <a:cubicBezTo>
                    <a:pt x="123" y="17"/>
                    <a:pt x="104" y="31"/>
                    <a:pt x="93" y="53"/>
                  </a:cubicBezTo>
                  <a:cubicBezTo>
                    <a:pt x="0" y="225"/>
                    <a:pt x="644" y="769"/>
                    <a:pt x="717" y="831"/>
                  </a:cubicBezTo>
                  <a:lnTo>
                    <a:pt x="741" y="801"/>
                  </a:lnTo>
                  <a:cubicBezTo>
                    <a:pt x="471" y="578"/>
                    <a:pt x="68" y="181"/>
                    <a:pt x="126" y="73"/>
                  </a:cubicBezTo>
                  <a:cubicBezTo>
                    <a:pt x="132" y="59"/>
                    <a:pt x="144" y="52"/>
                    <a:pt x="161" y="47"/>
                  </a:cubicBezTo>
                  <a:cubicBezTo>
                    <a:pt x="175" y="43"/>
                    <a:pt x="191" y="41"/>
                    <a:pt x="209" y="41"/>
                  </a:cubicBezTo>
                  <a:cubicBezTo>
                    <a:pt x="413" y="41"/>
                    <a:pt x="861" y="284"/>
                    <a:pt x="865" y="286"/>
                  </a:cubicBezTo>
                  <a:lnTo>
                    <a:pt x="885" y="251"/>
                  </a:lnTo>
                  <a:cubicBezTo>
                    <a:pt x="864" y="239"/>
                    <a:pt x="424" y="1"/>
                    <a:pt x="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 flipH="1">
              <a:off x="6934659" y="2417062"/>
              <a:ext cx="155089" cy="43464"/>
            </a:xfrm>
            <a:custGeom>
              <a:rect b="b" l="l" r="r" t="t"/>
              <a:pathLst>
                <a:path extrusionOk="0" h="338" w="1206">
                  <a:moveTo>
                    <a:pt x="629" y="0"/>
                  </a:moveTo>
                  <a:cubicBezTo>
                    <a:pt x="403" y="0"/>
                    <a:pt x="161" y="71"/>
                    <a:pt x="0" y="315"/>
                  </a:cubicBezTo>
                  <a:lnTo>
                    <a:pt x="34" y="338"/>
                  </a:lnTo>
                  <a:cubicBezTo>
                    <a:pt x="186" y="107"/>
                    <a:pt x="416" y="40"/>
                    <a:pt x="631" y="40"/>
                  </a:cubicBezTo>
                  <a:cubicBezTo>
                    <a:pt x="921" y="40"/>
                    <a:pt x="1184" y="161"/>
                    <a:pt x="1188" y="164"/>
                  </a:cubicBezTo>
                  <a:lnTo>
                    <a:pt x="1206" y="128"/>
                  </a:lnTo>
                  <a:cubicBezTo>
                    <a:pt x="1200" y="125"/>
                    <a:pt x="930" y="0"/>
                    <a:pt x="6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 flipH="1">
              <a:off x="7018503" y="2386585"/>
              <a:ext cx="146344" cy="400180"/>
            </a:xfrm>
            <a:custGeom>
              <a:rect b="b" l="l" r="r" t="t"/>
              <a:pathLst>
                <a:path extrusionOk="0" h="3112" w="1138">
                  <a:moveTo>
                    <a:pt x="711" y="1"/>
                  </a:moveTo>
                  <a:lnTo>
                    <a:pt x="0" y="3102"/>
                  </a:lnTo>
                  <a:lnTo>
                    <a:pt x="38" y="3112"/>
                  </a:lnTo>
                  <a:lnTo>
                    <a:pt x="110" y="2799"/>
                  </a:lnTo>
                  <a:cubicBezTo>
                    <a:pt x="152" y="2785"/>
                    <a:pt x="324" y="2732"/>
                    <a:pt x="527" y="2732"/>
                  </a:cubicBezTo>
                  <a:cubicBezTo>
                    <a:pt x="720" y="2732"/>
                    <a:pt x="942" y="2780"/>
                    <a:pt x="1109" y="2955"/>
                  </a:cubicBezTo>
                  <a:lnTo>
                    <a:pt x="1138" y="2928"/>
                  </a:lnTo>
                  <a:cubicBezTo>
                    <a:pt x="961" y="2744"/>
                    <a:pt x="729" y="2694"/>
                    <a:pt x="528" y="2694"/>
                  </a:cubicBezTo>
                  <a:cubicBezTo>
                    <a:pt x="344" y="2694"/>
                    <a:pt x="186" y="2736"/>
                    <a:pt x="119" y="2756"/>
                  </a:cubicBezTo>
                  <a:lnTo>
                    <a:pt x="749" y="1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 flipH="1">
              <a:off x="7120218" y="2449596"/>
              <a:ext cx="235719" cy="440301"/>
            </a:xfrm>
            <a:custGeom>
              <a:rect b="b" l="l" r="r" t="t"/>
              <a:pathLst>
                <a:path extrusionOk="0" h="3424" w="1833">
                  <a:moveTo>
                    <a:pt x="1228" y="624"/>
                  </a:moveTo>
                  <a:cubicBezTo>
                    <a:pt x="1283" y="624"/>
                    <a:pt x="1333" y="635"/>
                    <a:pt x="1365" y="663"/>
                  </a:cubicBezTo>
                  <a:cubicBezTo>
                    <a:pt x="1404" y="698"/>
                    <a:pt x="1411" y="759"/>
                    <a:pt x="1389" y="846"/>
                  </a:cubicBezTo>
                  <a:cubicBezTo>
                    <a:pt x="1374" y="903"/>
                    <a:pt x="1361" y="961"/>
                    <a:pt x="1348" y="1018"/>
                  </a:cubicBezTo>
                  <a:cubicBezTo>
                    <a:pt x="1306" y="1211"/>
                    <a:pt x="1265" y="1393"/>
                    <a:pt x="1154" y="1432"/>
                  </a:cubicBezTo>
                  <a:cubicBezTo>
                    <a:pt x="1138" y="1438"/>
                    <a:pt x="1121" y="1441"/>
                    <a:pt x="1102" y="1441"/>
                  </a:cubicBezTo>
                  <a:cubicBezTo>
                    <a:pt x="1020" y="1441"/>
                    <a:pt x="909" y="1386"/>
                    <a:pt x="766" y="1275"/>
                  </a:cubicBezTo>
                  <a:lnTo>
                    <a:pt x="952" y="677"/>
                  </a:lnTo>
                  <a:cubicBezTo>
                    <a:pt x="1012" y="657"/>
                    <a:pt x="1129" y="624"/>
                    <a:pt x="1228" y="624"/>
                  </a:cubicBezTo>
                  <a:close/>
                  <a:moveTo>
                    <a:pt x="645" y="1660"/>
                  </a:moveTo>
                  <a:cubicBezTo>
                    <a:pt x="717" y="1706"/>
                    <a:pt x="954" y="1851"/>
                    <a:pt x="1183" y="1923"/>
                  </a:cubicBezTo>
                  <a:cubicBezTo>
                    <a:pt x="1129" y="1994"/>
                    <a:pt x="1002" y="2225"/>
                    <a:pt x="1199" y="2560"/>
                  </a:cubicBezTo>
                  <a:cubicBezTo>
                    <a:pt x="1303" y="2739"/>
                    <a:pt x="1280" y="2842"/>
                    <a:pt x="1222" y="2879"/>
                  </a:cubicBezTo>
                  <a:cubicBezTo>
                    <a:pt x="1202" y="2892"/>
                    <a:pt x="1177" y="2899"/>
                    <a:pt x="1149" y="2899"/>
                  </a:cubicBezTo>
                  <a:cubicBezTo>
                    <a:pt x="1061" y="2899"/>
                    <a:pt x="941" y="2833"/>
                    <a:pt x="836" y="2692"/>
                  </a:cubicBezTo>
                  <a:cubicBezTo>
                    <a:pt x="666" y="2462"/>
                    <a:pt x="527" y="2419"/>
                    <a:pt x="446" y="2419"/>
                  </a:cubicBezTo>
                  <a:cubicBezTo>
                    <a:pt x="431" y="2419"/>
                    <a:pt x="417" y="2420"/>
                    <a:pt x="406" y="2422"/>
                  </a:cubicBezTo>
                  <a:lnTo>
                    <a:pt x="645" y="1660"/>
                  </a:lnTo>
                  <a:close/>
                  <a:moveTo>
                    <a:pt x="1353" y="0"/>
                  </a:moveTo>
                  <a:cubicBezTo>
                    <a:pt x="1243" y="0"/>
                    <a:pt x="1154" y="15"/>
                    <a:pt x="1146" y="16"/>
                  </a:cubicBezTo>
                  <a:lnTo>
                    <a:pt x="1153" y="55"/>
                  </a:lnTo>
                  <a:cubicBezTo>
                    <a:pt x="1154" y="54"/>
                    <a:pt x="1244" y="39"/>
                    <a:pt x="1356" y="39"/>
                  </a:cubicBezTo>
                  <a:cubicBezTo>
                    <a:pt x="1486" y="39"/>
                    <a:pt x="1645" y="60"/>
                    <a:pt x="1726" y="147"/>
                  </a:cubicBezTo>
                  <a:cubicBezTo>
                    <a:pt x="1777" y="204"/>
                    <a:pt x="1792" y="283"/>
                    <a:pt x="1766" y="384"/>
                  </a:cubicBezTo>
                  <a:cubicBezTo>
                    <a:pt x="1725" y="545"/>
                    <a:pt x="1703" y="766"/>
                    <a:pt x="1679" y="1001"/>
                  </a:cubicBezTo>
                  <a:cubicBezTo>
                    <a:pt x="1636" y="1433"/>
                    <a:pt x="1589" y="1923"/>
                    <a:pt x="1407" y="1923"/>
                  </a:cubicBezTo>
                  <a:cubicBezTo>
                    <a:pt x="1147" y="1923"/>
                    <a:pt x="733" y="1668"/>
                    <a:pt x="658" y="1619"/>
                  </a:cubicBezTo>
                  <a:lnTo>
                    <a:pt x="753" y="1314"/>
                  </a:lnTo>
                  <a:cubicBezTo>
                    <a:pt x="898" y="1424"/>
                    <a:pt x="1011" y="1478"/>
                    <a:pt x="1102" y="1478"/>
                  </a:cubicBezTo>
                  <a:cubicBezTo>
                    <a:pt x="1124" y="1478"/>
                    <a:pt x="1147" y="1474"/>
                    <a:pt x="1167" y="1466"/>
                  </a:cubicBezTo>
                  <a:cubicBezTo>
                    <a:pt x="1298" y="1418"/>
                    <a:pt x="1340" y="1227"/>
                    <a:pt x="1385" y="1024"/>
                  </a:cubicBezTo>
                  <a:cubicBezTo>
                    <a:pt x="1399" y="967"/>
                    <a:pt x="1411" y="909"/>
                    <a:pt x="1426" y="853"/>
                  </a:cubicBezTo>
                  <a:cubicBezTo>
                    <a:pt x="1453" y="751"/>
                    <a:pt x="1442" y="677"/>
                    <a:pt x="1391" y="632"/>
                  </a:cubicBezTo>
                  <a:cubicBezTo>
                    <a:pt x="1350" y="595"/>
                    <a:pt x="1290" y="583"/>
                    <a:pt x="1226" y="583"/>
                  </a:cubicBezTo>
                  <a:cubicBezTo>
                    <a:pt x="1128" y="583"/>
                    <a:pt x="1022" y="613"/>
                    <a:pt x="967" y="631"/>
                  </a:cubicBezTo>
                  <a:lnTo>
                    <a:pt x="1015" y="476"/>
                  </a:lnTo>
                  <a:lnTo>
                    <a:pt x="978" y="465"/>
                  </a:lnTo>
                  <a:lnTo>
                    <a:pt x="286" y="2676"/>
                  </a:lnTo>
                  <a:cubicBezTo>
                    <a:pt x="249" y="2661"/>
                    <a:pt x="167" y="2617"/>
                    <a:pt x="132" y="2528"/>
                  </a:cubicBezTo>
                  <a:cubicBezTo>
                    <a:pt x="96" y="2437"/>
                    <a:pt x="119" y="2322"/>
                    <a:pt x="199" y="2188"/>
                  </a:cubicBezTo>
                  <a:cubicBezTo>
                    <a:pt x="340" y="1949"/>
                    <a:pt x="250" y="1655"/>
                    <a:pt x="150" y="1450"/>
                  </a:cubicBezTo>
                  <a:cubicBezTo>
                    <a:pt x="39" y="1224"/>
                    <a:pt x="60" y="934"/>
                    <a:pt x="62" y="931"/>
                  </a:cubicBezTo>
                  <a:lnTo>
                    <a:pt x="23" y="929"/>
                  </a:lnTo>
                  <a:lnTo>
                    <a:pt x="23" y="929"/>
                  </a:lnTo>
                  <a:cubicBezTo>
                    <a:pt x="22" y="941"/>
                    <a:pt x="0" y="1232"/>
                    <a:pt x="115" y="1469"/>
                  </a:cubicBezTo>
                  <a:cubicBezTo>
                    <a:pt x="212" y="1664"/>
                    <a:pt x="298" y="1944"/>
                    <a:pt x="166" y="2168"/>
                  </a:cubicBezTo>
                  <a:cubicBezTo>
                    <a:pt x="79" y="2314"/>
                    <a:pt x="57" y="2441"/>
                    <a:pt x="96" y="2544"/>
                  </a:cubicBezTo>
                  <a:cubicBezTo>
                    <a:pt x="137" y="2651"/>
                    <a:pt x="235" y="2699"/>
                    <a:pt x="275" y="2715"/>
                  </a:cubicBezTo>
                  <a:lnTo>
                    <a:pt x="57" y="3413"/>
                  </a:lnTo>
                  <a:lnTo>
                    <a:pt x="94" y="3424"/>
                  </a:lnTo>
                  <a:lnTo>
                    <a:pt x="393" y="2467"/>
                  </a:lnTo>
                  <a:cubicBezTo>
                    <a:pt x="402" y="2464"/>
                    <a:pt x="420" y="2459"/>
                    <a:pt x="446" y="2459"/>
                  </a:cubicBezTo>
                  <a:cubicBezTo>
                    <a:pt x="516" y="2459"/>
                    <a:pt x="644" y="2497"/>
                    <a:pt x="805" y="2715"/>
                  </a:cubicBezTo>
                  <a:cubicBezTo>
                    <a:pt x="922" y="2872"/>
                    <a:pt x="1051" y="2938"/>
                    <a:pt x="1152" y="2938"/>
                  </a:cubicBezTo>
                  <a:cubicBezTo>
                    <a:pt x="1188" y="2938"/>
                    <a:pt x="1220" y="2929"/>
                    <a:pt x="1245" y="2913"/>
                  </a:cubicBezTo>
                  <a:cubicBezTo>
                    <a:pt x="1317" y="2864"/>
                    <a:pt x="1352" y="2743"/>
                    <a:pt x="1234" y="2540"/>
                  </a:cubicBezTo>
                  <a:cubicBezTo>
                    <a:pt x="1034" y="2198"/>
                    <a:pt x="1185" y="1982"/>
                    <a:pt x="1224" y="1936"/>
                  </a:cubicBezTo>
                  <a:lnTo>
                    <a:pt x="1224" y="1936"/>
                  </a:lnTo>
                  <a:cubicBezTo>
                    <a:pt x="1288" y="1953"/>
                    <a:pt x="1352" y="1965"/>
                    <a:pt x="1409" y="1965"/>
                  </a:cubicBezTo>
                  <a:cubicBezTo>
                    <a:pt x="1625" y="1965"/>
                    <a:pt x="1670" y="1500"/>
                    <a:pt x="1720" y="1007"/>
                  </a:cubicBezTo>
                  <a:cubicBezTo>
                    <a:pt x="1743" y="775"/>
                    <a:pt x="1765" y="554"/>
                    <a:pt x="1805" y="395"/>
                  </a:cubicBezTo>
                  <a:cubicBezTo>
                    <a:pt x="1833" y="280"/>
                    <a:pt x="1816" y="187"/>
                    <a:pt x="1755" y="122"/>
                  </a:cubicBezTo>
                  <a:cubicBezTo>
                    <a:pt x="1663" y="23"/>
                    <a:pt x="1491" y="0"/>
                    <a:pt x="1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 flipH="1">
              <a:off x="7018247" y="2539225"/>
              <a:ext cx="90790" cy="191346"/>
            </a:xfrm>
            <a:custGeom>
              <a:rect b="b" l="l" r="r" t="t"/>
              <a:pathLst>
                <a:path extrusionOk="0" h="1488" w="706">
                  <a:moveTo>
                    <a:pt x="341" y="0"/>
                  </a:moveTo>
                  <a:cubicBezTo>
                    <a:pt x="176" y="0"/>
                    <a:pt x="12" y="58"/>
                    <a:pt x="1" y="62"/>
                  </a:cubicBezTo>
                  <a:lnTo>
                    <a:pt x="15" y="99"/>
                  </a:lnTo>
                  <a:cubicBezTo>
                    <a:pt x="17" y="99"/>
                    <a:pt x="182" y="41"/>
                    <a:pt x="342" y="41"/>
                  </a:cubicBezTo>
                  <a:cubicBezTo>
                    <a:pt x="428" y="41"/>
                    <a:pt x="514" y="58"/>
                    <a:pt x="571" y="110"/>
                  </a:cubicBezTo>
                  <a:cubicBezTo>
                    <a:pt x="648" y="180"/>
                    <a:pt x="664" y="303"/>
                    <a:pt x="621" y="475"/>
                  </a:cubicBezTo>
                  <a:cubicBezTo>
                    <a:pt x="545" y="778"/>
                    <a:pt x="390" y="871"/>
                    <a:pt x="266" y="946"/>
                  </a:cubicBezTo>
                  <a:cubicBezTo>
                    <a:pt x="112" y="1036"/>
                    <a:pt x="0" y="1103"/>
                    <a:pt x="155" y="1488"/>
                  </a:cubicBezTo>
                  <a:lnTo>
                    <a:pt x="193" y="1473"/>
                  </a:lnTo>
                  <a:cubicBezTo>
                    <a:pt x="51" y="1122"/>
                    <a:pt x="139" y="1067"/>
                    <a:pt x="287" y="979"/>
                  </a:cubicBezTo>
                  <a:cubicBezTo>
                    <a:pt x="410" y="906"/>
                    <a:pt x="580" y="804"/>
                    <a:pt x="659" y="484"/>
                  </a:cubicBezTo>
                  <a:cubicBezTo>
                    <a:pt x="706" y="295"/>
                    <a:pt x="685" y="160"/>
                    <a:pt x="598" y="80"/>
                  </a:cubicBezTo>
                  <a:cubicBezTo>
                    <a:pt x="531" y="20"/>
                    <a:pt x="436" y="0"/>
                    <a:pt x="34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 flipH="1">
              <a:off x="6106625" y="3173577"/>
              <a:ext cx="809393" cy="1369510"/>
            </a:xfrm>
            <a:custGeom>
              <a:rect b="b" l="l" r="r" t="t"/>
              <a:pathLst>
                <a:path extrusionOk="0" h="10650" w="6294">
                  <a:moveTo>
                    <a:pt x="4609" y="1"/>
                  </a:moveTo>
                  <a:cubicBezTo>
                    <a:pt x="3636" y="1353"/>
                    <a:pt x="2582" y="2786"/>
                    <a:pt x="1985" y="3932"/>
                  </a:cubicBezTo>
                  <a:cubicBezTo>
                    <a:pt x="1017" y="5794"/>
                    <a:pt x="1" y="9202"/>
                    <a:pt x="866" y="10649"/>
                  </a:cubicBezTo>
                  <a:lnTo>
                    <a:pt x="2628" y="10649"/>
                  </a:lnTo>
                  <a:cubicBezTo>
                    <a:pt x="2628" y="10649"/>
                    <a:pt x="3529" y="8460"/>
                    <a:pt x="5157" y="5289"/>
                  </a:cubicBezTo>
                  <a:cubicBezTo>
                    <a:pt x="5610" y="4408"/>
                    <a:pt x="5994" y="3440"/>
                    <a:pt x="6293" y="2489"/>
                  </a:cubicBezTo>
                  <a:cubicBezTo>
                    <a:pt x="5792" y="616"/>
                    <a:pt x="5075" y="116"/>
                    <a:pt x="46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 flipH="1">
              <a:off x="5980487" y="2824831"/>
              <a:ext cx="342970" cy="668810"/>
            </a:xfrm>
            <a:custGeom>
              <a:rect b="b" l="l" r="r" t="t"/>
              <a:pathLst>
                <a:path extrusionOk="0" h="5201" w="2667">
                  <a:moveTo>
                    <a:pt x="1952" y="1"/>
                  </a:moveTo>
                  <a:cubicBezTo>
                    <a:pt x="1952" y="1"/>
                    <a:pt x="1809" y="12"/>
                    <a:pt x="1598" y="366"/>
                  </a:cubicBezTo>
                  <a:cubicBezTo>
                    <a:pt x="1184" y="1059"/>
                    <a:pt x="608" y="1872"/>
                    <a:pt x="1" y="2713"/>
                  </a:cubicBezTo>
                  <a:cubicBezTo>
                    <a:pt x="466" y="2826"/>
                    <a:pt x="1184" y="3328"/>
                    <a:pt x="1685" y="5201"/>
                  </a:cubicBezTo>
                  <a:cubicBezTo>
                    <a:pt x="2466" y="2725"/>
                    <a:pt x="2667" y="366"/>
                    <a:pt x="1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 flipH="1">
              <a:off x="6057891" y="2824831"/>
              <a:ext cx="696998" cy="1718382"/>
            </a:xfrm>
            <a:custGeom>
              <a:rect b="b" l="l" r="r" t="t"/>
              <a:pathLst>
                <a:path extrusionOk="0" h="13363" w="5420">
                  <a:moveTo>
                    <a:pt x="5320" y="1"/>
                  </a:moveTo>
                  <a:lnTo>
                    <a:pt x="5294" y="5"/>
                  </a:lnTo>
                  <a:cubicBezTo>
                    <a:pt x="5294" y="13"/>
                    <a:pt x="5390" y="906"/>
                    <a:pt x="3838" y="3646"/>
                  </a:cubicBezTo>
                  <a:cubicBezTo>
                    <a:pt x="2417" y="6154"/>
                    <a:pt x="28" y="10755"/>
                    <a:pt x="0" y="13362"/>
                  </a:cubicBezTo>
                  <a:lnTo>
                    <a:pt x="26" y="13362"/>
                  </a:lnTo>
                  <a:cubicBezTo>
                    <a:pt x="54" y="10760"/>
                    <a:pt x="2441" y="6165"/>
                    <a:pt x="3862" y="3658"/>
                  </a:cubicBezTo>
                  <a:cubicBezTo>
                    <a:pt x="5420" y="907"/>
                    <a:pt x="5322" y="10"/>
                    <a:pt x="5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 flipH="1">
              <a:off x="6014441" y="3040354"/>
              <a:ext cx="156246" cy="218479"/>
            </a:xfrm>
            <a:custGeom>
              <a:rect b="b" l="l" r="r" t="t"/>
              <a:pathLst>
                <a:path extrusionOk="0" h="1699" w="1215">
                  <a:moveTo>
                    <a:pt x="1195" y="0"/>
                  </a:moveTo>
                  <a:cubicBezTo>
                    <a:pt x="1146" y="50"/>
                    <a:pt x="1" y="1225"/>
                    <a:pt x="84" y="1584"/>
                  </a:cubicBezTo>
                  <a:cubicBezTo>
                    <a:pt x="97" y="1636"/>
                    <a:pt x="127" y="1671"/>
                    <a:pt x="171" y="1688"/>
                  </a:cubicBezTo>
                  <a:cubicBezTo>
                    <a:pt x="191" y="1694"/>
                    <a:pt x="214" y="1698"/>
                    <a:pt x="237" y="1698"/>
                  </a:cubicBezTo>
                  <a:cubicBezTo>
                    <a:pt x="509" y="1698"/>
                    <a:pt x="1037" y="1294"/>
                    <a:pt x="1063" y="1273"/>
                  </a:cubicBezTo>
                  <a:lnTo>
                    <a:pt x="1048" y="1253"/>
                  </a:lnTo>
                  <a:cubicBezTo>
                    <a:pt x="1041" y="1258"/>
                    <a:pt x="498" y="1671"/>
                    <a:pt x="238" y="1671"/>
                  </a:cubicBezTo>
                  <a:cubicBezTo>
                    <a:pt x="217" y="1671"/>
                    <a:pt x="198" y="1668"/>
                    <a:pt x="181" y="1662"/>
                  </a:cubicBezTo>
                  <a:cubicBezTo>
                    <a:pt x="144" y="1649"/>
                    <a:pt x="120" y="1621"/>
                    <a:pt x="110" y="1577"/>
                  </a:cubicBezTo>
                  <a:cubicBezTo>
                    <a:pt x="30" y="1232"/>
                    <a:pt x="1203" y="29"/>
                    <a:pt x="1214" y="18"/>
                  </a:cubicBezTo>
                  <a:lnTo>
                    <a:pt x="1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 flipH="1">
              <a:off x="6463107" y="3398873"/>
              <a:ext cx="95034" cy="219893"/>
            </a:xfrm>
            <a:custGeom>
              <a:rect b="b" l="l" r="r" t="t"/>
              <a:pathLst>
                <a:path extrusionOk="0" h="1710" w="739">
                  <a:moveTo>
                    <a:pt x="589" y="0"/>
                  </a:moveTo>
                  <a:lnTo>
                    <a:pt x="563" y="2"/>
                  </a:lnTo>
                  <a:cubicBezTo>
                    <a:pt x="564" y="17"/>
                    <a:pt x="712" y="1394"/>
                    <a:pt x="479" y="1648"/>
                  </a:cubicBezTo>
                  <a:cubicBezTo>
                    <a:pt x="456" y="1672"/>
                    <a:pt x="433" y="1684"/>
                    <a:pt x="411" y="1684"/>
                  </a:cubicBezTo>
                  <a:cubicBezTo>
                    <a:pt x="405" y="1684"/>
                    <a:pt x="400" y="1683"/>
                    <a:pt x="394" y="1682"/>
                  </a:cubicBezTo>
                  <a:cubicBezTo>
                    <a:pt x="203" y="1628"/>
                    <a:pt x="28" y="833"/>
                    <a:pt x="26" y="825"/>
                  </a:cubicBezTo>
                  <a:lnTo>
                    <a:pt x="0" y="830"/>
                  </a:lnTo>
                  <a:cubicBezTo>
                    <a:pt x="9" y="864"/>
                    <a:pt x="180" y="1651"/>
                    <a:pt x="388" y="1705"/>
                  </a:cubicBezTo>
                  <a:cubicBezTo>
                    <a:pt x="395" y="1708"/>
                    <a:pt x="405" y="1709"/>
                    <a:pt x="412" y="1709"/>
                  </a:cubicBezTo>
                  <a:cubicBezTo>
                    <a:pt x="442" y="1709"/>
                    <a:pt x="470" y="1694"/>
                    <a:pt x="498" y="1666"/>
                  </a:cubicBezTo>
                  <a:cubicBezTo>
                    <a:pt x="739" y="1402"/>
                    <a:pt x="595" y="57"/>
                    <a:pt x="5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 flipH="1">
              <a:off x="6111656" y="3506505"/>
              <a:ext cx="241120" cy="192117"/>
            </a:xfrm>
            <a:custGeom>
              <a:rect b="b" l="l" r="r" t="t"/>
              <a:pathLst>
                <a:path extrusionOk="0" h="1494" w="1875">
                  <a:moveTo>
                    <a:pt x="1864" y="0"/>
                  </a:moveTo>
                  <a:cubicBezTo>
                    <a:pt x="1789" y="32"/>
                    <a:pt x="1" y="798"/>
                    <a:pt x="47" y="1307"/>
                  </a:cubicBezTo>
                  <a:cubicBezTo>
                    <a:pt x="53" y="1378"/>
                    <a:pt x="85" y="1430"/>
                    <a:pt x="142" y="1461"/>
                  </a:cubicBezTo>
                  <a:cubicBezTo>
                    <a:pt x="186" y="1483"/>
                    <a:pt x="242" y="1494"/>
                    <a:pt x="308" y="1494"/>
                  </a:cubicBezTo>
                  <a:cubicBezTo>
                    <a:pt x="720" y="1494"/>
                    <a:pt x="1477" y="1088"/>
                    <a:pt x="1516" y="1071"/>
                  </a:cubicBezTo>
                  <a:lnTo>
                    <a:pt x="1503" y="1047"/>
                  </a:lnTo>
                  <a:cubicBezTo>
                    <a:pt x="1493" y="1052"/>
                    <a:pt x="713" y="1468"/>
                    <a:pt x="308" y="1468"/>
                  </a:cubicBezTo>
                  <a:cubicBezTo>
                    <a:pt x="247" y="1468"/>
                    <a:pt x="195" y="1458"/>
                    <a:pt x="155" y="1437"/>
                  </a:cubicBezTo>
                  <a:cubicBezTo>
                    <a:pt x="104" y="1410"/>
                    <a:pt x="78" y="1366"/>
                    <a:pt x="73" y="1304"/>
                  </a:cubicBezTo>
                  <a:cubicBezTo>
                    <a:pt x="28" y="815"/>
                    <a:pt x="1857" y="32"/>
                    <a:pt x="1874" y="24"/>
                  </a:cubicBezTo>
                  <a:lnTo>
                    <a:pt x="1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 flipH="1">
              <a:off x="6263395" y="3874797"/>
              <a:ext cx="316736" cy="266701"/>
            </a:xfrm>
            <a:custGeom>
              <a:rect b="b" l="l" r="r" t="t"/>
              <a:pathLst>
                <a:path extrusionOk="0" h="2074" w="2463">
                  <a:moveTo>
                    <a:pt x="2448" y="0"/>
                  </a:moveTo>
                  <a:cubicBezTo>
                    <a:pt x="2433" y="11"/>
                    <a:pt x="796" y="1072"/>
                    <a:pt x="396" y="1293"/>
                  </a:cubicBezTo>
                  <a:cubicBezTo>
                    <a:pt x="130" y="1440"/>
                    <a:pt x="1" y="1783"/>
                    <a:pt x="81" y="1962"/>
                  </a:cubicBezTo>
                  <a:cubicBezTo>
                    <a:pt x="114" y="2035"/>
                    <a:pt x="178" y="2074"/>
                    <a:pt x="265" y="2074"/>
                  </a:cubicBezTo>
                  <a:cubicBezTo>
                    <a:pt x="307" y="2074"/>
                    <a:pt x="355" y="2065"/>
                    <a:pt x="405" y="2048"/>
                  </a:cubicBezTo>
                  <a:cubicBezTo>
                    <a:pt x="878" y="1880"/>
                    <a:pt x="1625" y="1683"/>
                    <a:pt x="1632" y="1680"/>
                  </a:cubicBezTo>
                  <a:lnTo>
                    <a:pt x="1626" y="1654"/>
                  </a:lnTo>
                  <a:cubicBezTo>
                    <a:pt x="1618" y="1657"/>
                    <a:pt x="870" y="1855"/>
                    <a:pt x="397" y="2022"/>
                  </a:cubicBezTo>
                  <a:cubicBezTo>
                    <a:pt x="348" y="2040"/>
                    <a:pt x="303" y="2048"/>
                    <a:pt x="265" y="2048"/>
                  </a:cubicBezTo>
                  <a:cubicBezTo>
                    <a:pt x="188" y="2048"/>
                    <a:pt x="133" y="2015"/>
                    <a:pt x="104" y="1951"/>
                  </a:cubicBezTo>
                  <a:cubicBezTo>
                    <a:pt x="28" y="1783"/>
                    <a:pt x="153" y="1458"/>
                    <a:pt x="407" y="1317"/>
                  </a:cubicBezTo>
                  <a:cubicBezTo>
                    <a:pt x="808" y="1094"/>
                    <a:pt x="2446" y="32"/>
                    <a:pt x="2463" y="22"/>
                  </a:cubicBezTo>
                  <a:lnTo>
                    <a:pt x="24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 flipH="1">
              <a:off x="6629314" y="3793140"/>
              <a:ext cx="2392042" cy="1343663"/>
            </a:xfrm>
            <a:custGeom>
              <a:rect b="b" l="l" r="r" t="t"/>
              <a:pathLst>
                <a:path extrusionOk="0" h="10449" w="18601">
                  <a:moveTo>
                    <a:pt x="6141" y="1"/>
                  </a:moveTo>
                  <a:cubicBezTo>
                    <a:pt x="4344" y="1"/>
                    <a:pt x="2719" y="1274"/>
                    <a:pt x="1795" y="3374"/>
                  </a:cubicBezTo>
                  <a:cubicBezTo>
                    <a:pt x="497" y="6323"/>
                    <a:pt x="0" y="10449"/>
                    <a:pt x="0" y="10449"/>
                  </a:cubicBezTo>
                  <a:lnTo>
                    <a:pt x="18600" y="10449"/>
                  </a:lnTo>
                  <a:cubicBezTo>
                    <a:pt x="18600" y="10449"/>
                    <a:pt x="17196" y="8118"/>
                    <a:pt x="15044" y="4735"/>
                  </a:cubicBezTo>
                  <a:cubicBezTo>
                    <a:pt x="13606" y="2474"/>
                    <a:pt x="12833" y="2099"/>
                    <a:pt x="12478" y="2099"/>
                  </a:cubicBezTo>
                  <a:cubicBezTo>
                    <a:pt x="12301" y="2099"/>
                    <a:pt x="12228" y="2191"/>
                    <a:pt x="12228" y="2191"/>
                  </a:cubicBezTo>
                  <a:cubicBezTo>
                    <a:pt x="10891" y="1113"/>
                    <a:pt x="9860" y="753"/>
                    <a:pt x="9079" y="753"/>
                  </a:cubicBezTo>
                  <a:cubicBezTo>
                    <a:pt x="8908" y="753"/>
                    <a:pt x="8749" y="770"/>
                    <a:pt x="8601" y="801"/>
                  </a:cubicBezTo>
                  <a:cubicBezTo>
                    <a:pt x="8528" y="754"/>
                    <a:pt x="8450" y="703"/>
                    <a:pt x="8364" y="652"/>
                  </a:cubicBezTo>
                  <a:cubicBezTo>
                    <a:pt x="7618" y="208"/>
                    <a:pt x="6866" y="1"/>
                    <a:pt x="6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 flipH="1">
              <a:off x="7289816" y="4453982"/>
              <a:ext cx="828425" cy="596412"/>
            </a:xfrm>
            <a:custGeom>
              <a:rect b="b" l="l" r="r" t="t"/>
              <a:pathLst>
                <a:path extrusionOk="0" h="4638" w="6442">
                  <a:moveTo>
                    <a:pt x="2243" y="1"/>
                  </a:moveTo>
                  <a:cubicBezTo>
                    <a:pt x="2232" y="1"/>
                    <a:pt x="2221" y="1"/>
                    <a:pt x="2210" y="1"/>
                  </a:cubicBezTo>
                  <a:cubicBezTo>
                    <a:pt x="1338" y="14"/>
                    <a:pt x="595" y="615"/>
                    <a:pt x="0" y="1380"/>
                  </a:cubicBezTo>
                  <a:cubicBezTo>
                    <a:pt x="561" y="2230"/>
                    <a:pt x="1260" y="3395"/>
                    <a:pt x="1807" y="4637"/>
                  </a:cubicBezTo>
                  <a:lnTo>
                    <a:pt x="6441" y="4637"/>
                  </a:lnTo>
                  <a:cubicBezTo>
                    <a:pt x="6441" y="4637"/>
                    <a:pt x="4655" y="1"/>
                    <a:pt x="2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 flipH="1">
              <a:off x="7948620" y="4655874"/>
              <a:ext cx="219387" cy="394779"/>
            </a:xfrm>
            <a:custGeom>
              <a:rect b="b" l="l" r="r" t="t"/>
              <a:pathLst>
                <a:path extrusionOk="0" h="3070" w="1706">
                  <a:moveTo>
                    <a:pt x="244" y="0"/>
                  </a:moveTo>
                  <a:cubicBezTo>
                    <a:pt x="159" y="118"/>
                    <a:pt x="79" y="237"/>
                    <a:pt x="1" y="359"/>
                  </a:cubicBezTo>
                  <a:cubicBezTo>
                    <a:pt x="383" y="873"/>
                    <a:pt x="1000" y="1823"/>
                    <a:pt x="1400" y="3069"/>
                  </a:cubicBezTo>
                  <a:lnTo>
                    <a:pt x="1706" y="3069"/>
                  </a:lnTo>
                  <a:cubicBezTo>
                    <a:pt x="1274" y="2030"/>
                    <a:pt x="772" y="92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 flipH="1">
              <a:off x="7885737" y="4631312"/>
              <a:ext cx="250894" cy="418826"/>
            </a:xfrm>
            <a:custGeom>
              <a:rect b="b" l="l" r="r" t="t"/>
              <a:pathLst>
                <a:path extrusionOk="0" h="3257" w="1951">
                  <a:moveTo>
                    <a:pt x="143" y="0"/>
                  </a:moveTo>
                  <a:cubicBezTo>
                    <a:pt x="94" y="63"/>
                    <a:pt x="47" y="125"/>
                    <a:pt x="0" y="190"/>
                  </a:cubicBezTo>
                  <a:cubicBezTo>
                    <a:pt x="528" y="1111"/>
                    <a:pt x="1030" y="2221"/>
                    <a:pt x="1462" y="3257"/>
                  </a:cubicBezTo>
                  <a:lnTo>
                    <a:pt x="1950" y="3257"/>
                  </a:lnTo>
                  <a:cubicBezTo>
                    <a:pt x="1403" y="2016"/>
                    <a:pt x="704" y="851"/>
                    <a:pt x="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 flipH="1">
              <a:off x="7987709" y="4701781"/>
              <a:ext cx="343355" cy="348614"/>
            </a:xfrm>
            <a:custGeom>
              <a:rect b="b" l="l" r="r" t="t"/>
              <a:pathLst>
                <a:path extrusionOk="0" h="2711" w="2670">
                  <a:moveTo>
                    <a:pt x="1269" y="0"/>
                  </a:moveTo>
                  <a:cubicBezTo>
                    <a:pt x="448" y="1274"/>
                    <a:pt x="1" y="2710"/>
                    <a:pt x="1" y="2710"/>
                  </a:cubicBezTo>
                  <a:lnTo>
                    <a:pt x="2669" y="2710"/>
                  </a:lnTo>
                  <a:cubicBezTo>
                    <a:pt x="2268" y="1465"/>
                    <a:pt x="1652" y="514"/>
                    <a:pt x="12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1"/>
            <p:cNvSpPr/>
            <p:nvPr/>
          </p:nvSpPr>
          <p:spPr>
            <a:xfrm flipH="1">
              <a:off x="7934221" y="3992074"/>
              <a:ext cx="107508" cy="486208"/>
            </a:xfrm>
            <a:custGeom>
              <a:rect b="b" l="l" r="r" t="t"/>
              <a:pathLst>
                <a:path extrusionOk="0" h="3781" w="836">
                  <a:moveTo>
                    <a:pt x="50" y="1"/>
                  </a:moveTo>
                  <a:lnTo>
                    <a:pt x="1" y="15"/>
                  </a:lnTo>
                  <a:cubicBezTo>
                    <a:pt x="4" y="27"/>
                    <a:pt x="390" y="1391"/>
                    <a:pt x="784" y="3780"/>
                  </a:cubicBezTo>
                  <a:lnTo>
                    <a:pt x="836" y="3773"/>
                  </a:lnTo>
                  <a:cubicBezTo>
                    <a:pt x="441" y="1380"/>
                    <a:pt x="54" y="15"/>
                    <a:pt x="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1"/>
            <p:cNvSpPr/>
            <p:nvPr/>
          </p:nvSpPr>
          <p:spPr>
            <a:xfrm flipH="1">
              <a:off x="7868509" y="3907331"/>
              <a:ext cx="122682" cy="550504"/>
            </a:xfrm>
            <a:custGeom>
              <a:rect b="b" l="l" r="r" t="t"/>
              <a:pathLst>
                <a:path extrusionOk="0" h="4281" w="954">
                  <a:moveTo>
                    <a:pt x="51" y="0"/>
                  </a:moveTo>
                  <a:lnTo>
                    <a:pt x="1" y="17"/>
                  </a:lnTo>
                  <a:cubicBezTo>
                    <a:pt x="9" y="38"/>
                    <a:pt x="698" y="2190"/>
                    <a:pt x="902" y="4281"/>
                  </a:cubicBezTo>
                  <a:lnTo>
                    <a:pt x="954" y="4276"/>
                  </a:lnTo>
                  <a:cubicBezTo>
                    <a:pt x="748" y="2178"/>
                    <a:pt x="57" y="22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 flipH="1">
              <a:off x="7717799" y="3459569"/>
              <a:ext cx="54654" cy="1002121"/>
            </a:xfrm>
            <a:custGeom>
              <a:rect b="b" l="l" r="r" t="t"/>
              <a:pathLst>
                <a:path extrusionOk="0" h="7793" w="425">
                  <a:moveTo>
                    <a:pt x="373" y="0"/>
                  </a:moveTo>
                  <a:cubicBezTo>
                    <a:pt x="370" y="22"/>
                    <a:pt x="15" y="2275"/>
                    <a:pt x="1" y="7793"/>
                  </a:cubicBezTo>
                  <a:lnTo>
                    <a:pt x="53" y="7793"/>
                  </a:lnTo>
                  <a:cubicBezTo>
                    <a:pt x="67" y="2280"/>
                    <a:pt x="422" y="29"/>
                    <a:pt x="424" y="9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 flipH="1">
              <a:off x="7664560" y="3596778"/>
              <a:ext cx="83974" cy="865042"/>
            </a:xfrm>
            <a:custGeom>
              <a:rect b="b" l="l" r="r" t="t"/>
              <a:pathLst>
                <a:path extrusionOk="0" h="6727" w="653">
                  <a:moveTo>
                    <a:pt x="601" y="1"/>
                  </a:moveTo>
                  <a:cubicBezTo>
                    <a:pt x="597" y="25"/>
                    <a:pt x="151" y="2562"/>
                    <a:pt x="1" y="6726"/>
                  </a:cubicBezTo>
                  <a:lnTo>
                    <a:pt x="53" y="6727"/>
                  </a:lnTo>
                  <a:cubicBezTo>
                    <a:pt x="202" y="2567"/>
                    <a:pt x="649" y="34"/>
                    <a:pt x="653" y="10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1"/>
            <p:cNvSpPr/>
            <p:nvPr/>
          </p:nvSpPr>
          <p:spPr>
            <a:xfrm flipH="1">
              <a:off x="6166537" y="4011363"/>
              <a:ext cx="1261413" cy="1125442"/>
            </a:xfrm>
            <a:custGeom>
              <a:rect b="b" l="l" r="r" t="t"/>
              <a:pathLst>
                <a:path extrusionOk="0" h="8752" w="9809">
                  <a:moveTo>
                    <a:pt x="3682" y="1"/>
                  </a:moveTo>
                  <a:cubicBezTo>
                    <a:pt x="2955" y="1393"/>
                    <a:pt x="1098" y="5115"/>
                    <a:pt x="1" y="8752"/>
                  </a:cubicBezTo>
                  <a:lnTo>
                    <a:pt x="9809" y="8752"/>
                  </a:lnTo>
                  <a:cubicBezTo>
                    <a:pt x="9809" y="8752"/>
                    <a:pt x="8029" y="3271"/>
                    <a:pt x="5319" y="894"/>
                  </a:cubicBezTo>
                  <a:cubicBezTo>
                    <a:pt x="4896" y="521"/>
                    <a:pt x="4363" y="109"/>
                    <a:pt x="36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1"/>
            <p:cNvSpPr/>
            <p:nvPr/>
          </p:nvSpPr>
          <p:spPr>
            <a:xfrm flipH="1">
              <a:off x="7051917" y="4012778"/>
              <a:ext cx="855945" cy="1124027"/>
            </a:xfrm>
            <a:custGeom>
              <a:rect b="b" l="l" r="r" t="t"/>
              <a:pathLst>
                <a:path extrusionOk="0" h="8741" w="6656">
                  <a:moveTo>
                    <a:pt x="6655" y="0"/>
                  </a:moveTo>
                  <a:cubicBezTo>
                    <a:pt x="5876" y="142"/>
                    <a:pt x="4934" y="703"/>
                    <a:pt x="3796" y="2020"/>
                  </a:cubicBezTo>
                  <a:cubicBezTo>
                    <a:pt x="1118" y="5122"/>
                    <a:pt x="1" y="8741"/>
                    <a:pt x="1" y="8741"/>
                  </a:cubicBezTo>
                  <a:lnTo>
                    <a:pt x="2353" y="8741"/>
                  </a:lnTo>
                  <a:cubicBezTo>
                    <a:pt x="2452" y="7424"/>
                    <a:pt x="2987" y="4272"/>
                    <a:pt x="5734" y="1002"/>
                  </a:cubicBezTo>
                  <a:lnTo>
                    <a:pt x="5734" y="1002"/>
                  </a:lnTo>
                  <a:cubicBezTo>
                    <a:pt x="5733" y="1002"/>
                    <a:pt x="3178" y="4618"/>
                    <a:pt x="2434" y="8741"/>
                  </a:cubicBezTo>
                  <a:lnTo>
                    <a:pt x="2753" y="8741"/>
                  </a:lnTo>
                  <a:cubicBezTo>
                    <a:pt x="3270" y="6582"/>
                    <a:pt x="4435" y="2940"/>
                    <a:pt x="6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 flipH="1">
              <a:off x="7170492" y="4141500"/>
              <a:ext cx="434788" cy="995306"/>
            </a:xfrm>
            <a:custGeom>
              <a:rect b="b" l="l" r="r" t="t"/>
              <a:pathLst>
                <a:path extrusionOk="0" h="7740" w="3381">
                  <a:moveTo>
                    <a:pt x="3381" y="1"/>
                  </a:moveTo>
                  <a:lnTo>
                    <a:pt x="3381" y="1"/>
                  </a:lnTo>
                  <a:cubicBezTo>
                    <a:pt x="634" y="3271"/>
                    <a:pt x="99" y="6423"/>
                    <a:pt x="1" y="7740"/>
                  </a:cubicBezTo>
                  <a:lnTo>
                    <a:pt x="81" y="7740"/>
                  </a:lnTo>
                  <a:cubicBezTo>
                    <a:pt x="824" y="3616"/>
                    <a:pt x="3380" y="1"/>
                    <a:pt x="3381" y="1"/>
                  </a:cubicBezTo>
                  <a:close/>
                </a:path>
              </a:pathLst>
            </a:custGeom>
            <a:solidFill>
              <a:srgbClr val="5E9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 flipH="1">
              <a:off x="7984473" y="3781695"/>
              <a:ext cx="1087035" cy="763711"/>
            </a:xfrm>
            <a:custGeom>
              <a:rect b="b" l="l" r="r" t="t"/>
              <a:pathLst>
                <a:path extrusionOk="0" h="5939" w="8453">
                  <a:moveTo>
                    <a:pt x="1" y="0"/>
                  </a:moveTo>
                  <a:cubicBezTo>
                    <a:pt x="205" y="408"/>
                    <a:pt x="508" y="923"/>
                    <a:pt x="880" y="1579"/>
                  </a:cubicBezTo>
                  <a:cubicBezTo>
                    <a:pt x="1892" y="3357"/>
                    <a:pt x="5204" y="5602"/>
                    <a:pt x="6420" y="5900"/>
                  </a:cubicBezTo>
                  <a:cubicBezTo>
                    <a:pt x="6524" y="5926"/>
                    <a:pt x="6626" y="5938"/>
                    <a:pt x="6725" y="5938"/>
                  </a:cubicBezTo>
                  <a:cubicBezTo>
                    <a:pt x="7776" y="5938"/>
                    <a:pt x="8453" y="4549"/>
                    <a:pt x="7508" y="3095"/>
                  </a:cubicBezTo>
                  <a:cubicBezTo>
                    <a:pt x="7056" y="2401"/>
                    <a:pt x="5712" y="1385"/>
                    <a:pt x="4277" y="499"/>
                  </a:cubicBezTo>
                  <a:cubicBezTo>
                    <a:pt x="4245" y="1075"/>
                    <a:pt x="3897" y="1290"/>
                    <a:pt x="3394" y="1290"/>
                  </a:cubicBezTo>
                  <a:cubicBezTo>
                    <a:pt x="2458" y="1290"/>
                    <a:pt x="984" y="5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 flipH="1">
              <a:off x="8521623" y="3609205"/>
              <a:ext cx="602222" cy="340127"/>
            </a:xfrm>
            <a:custGeom>
              <a:rect b="b" l="l" r="r" t="t"/>
              <a:pathLst>
                <a:path extrusionOk="0" h="2645" w="4683">
                  <a:moveTo>
                    <a:pt x="592" y="0"/>
                  </a:moveTo>
                  <a:cubicBezTo>
                    <a:pt x="502" y="0"/>
                    <a:pt x="430" y="15"/>
                    <a:pt x="380" y="45"/>
                  </a:cubicBezTo>
                  <a:cubicBezTo>
                    <a:pt x="0" y="276"/>
                    <a:pt x="58" y="657"/>
                    <a:pt x="407" y="1356"/>
                  </a:cubicBezTo>
                  <a:cubicBezTo>
                    <a:pt x="1391" y="1903"/>
                    <a:pt x="2865" y="2644"/>
                    <a:pt x="3800" y="2644"/>
                  </a:cubicBezTo>
                  <a:cubicBezTo>
                    <a:pt x="4303" y="2644"/>
                    <a:pt x="4651" y="2430"/>
                    <a:pt x="4683" y="1854"/>
                  </a:cubicBezTo>
                  <a:cubicBezTo>
                    <a:pt x="3042" y="843"/>
                    <a:pt x="1280" y="0"/>
                    <a:pt x="5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1"/>
            <p:cNvSpPr/>
            <p:nvPr/>
          </p:nvSpPr>
          <p:spPr>
            <a:xfrm flipH="1">
              <a:off x="8069219" y="3606165"/>
              <a:ext cx="982228" cy="851925"/>
            </a:xfrm>
            <a:custGeom>
              <a:rect b="b" l="l" r="r" t="t"/>
              <a:pathLst>
                <a:path extrusionOk="0" h="6625" w="7638">
                  <a:moveTo>
                    <a:pt x="18" y="1"/>
                  </a:moveTo>
                  <a:lnTo>
                    <a:pt x="1" y="20"/>
                  </a:lnTo>
                  <a:cubicBezTo>
                    <a:pt x="53" y="69"/>
                    <a:pt x="5297" y="4759"/>
                    <a:pt x="7621" y="6625"/>
                  </a:cubicBezTo>
                  <a:lnTo>
                    <a:pt x="7638" y="6603"/>
                  </a:lnTo>
                  <a:cubicBezTo>
                    <a:pt x="5315" y="4739"/>
                    <a:pt x="71" y="4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1"/>
            <p:cNvSpPr/>
            <p:nvPr/>
          </p:nvSpPr>
          <p:spPr>
            <a:xfrm flipH="1">
              <a:off x="8929278" y="3682550"/>
              <a:ext cx="179136" cy="147624"/>
            </a:xfrm>
            <a:custGeom>
              <a:rect b="b" l="l" r="r" t="t"/>
              <a:pathLst>
                <a:path extrusionOk="0" h="1148" w="1393">
                  <a:moveTo>
                    <a:pt x="10" y="0"/>
                  </a:moveTo>
                  <a:lnTo>
                    <a:pt x="1" y="24"/>
                  </a:lnTo>
                  <a:cubicBezTo>
                    <a:pt x="15" y="28"/>
                    <a:pt x="1355" y="494"/>
                    <a:pt x="1363" y="910"/>
                  </a:cubicBezTo>
                  <a:cubicBezTo>
                    <a:pt x="1365" y="977"/>
                    <a:pt x="1343" y="1027"/>
                    <a:pt x="1295" y="1062"/>
                  </a:cubicBezTo>
                  <a:cubicBezTo>
                    <a:pt x="1236" y="1106"/>
                    <a:pt x="1144" y="1122"/>
                    <a:pt x="1041" y="1122"/>
                  </a:cubicBezTo>
                  <a:cubicBezTo>
                    <a:pt x="769" y="1122"/>
                    <a:pt x="424" y="1010"/>
                    <a:pt x="419" y="1008"/>
                  </a:cubicBezTo>
                  <a:lnTo>
                    <a:pt x="411" y="1033"/>
                  </a:lnTo>
                  <a:cubicBezTo>
                    <a:pt x="431" y="1039"/>
                    <a:pt x="766" y="1148"/>
                    <a:pt x="1038" y="1148"/>
                  </a:cubicBezTo>
                  <a:cubicBezTo>
                    <a:pt x="1148" y="1148"/>
                    <a:pt x="1247" y="1129"/>
                    <a:pt x="1312" y="1082"/>
                  </a:cubicBezTo>
                  <a:cubicBezTo>
                    <a:pt x="1366" y="1042"/>
                    <a:pt x="1392" y="984"/>
                    <a:pt x="1391" y="910"/>
                  </a:cubicBezTo>
                  <a:cubicBezTo>
                    <a:pt x="1381" y="475"/>
                    <a:pt x="66" y="19"/>
                    <a:pt x="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 flipH="1">
              <a:off x="8459140" y="3808829"/>
              <a:ext cx="125254" cy="181444"/>
            </a:xfrm>
            <a:custGeom>
              <a:rect b="b" l="l" r="r" t="t"/>
              <a:pathLst>
                <a:path extrusionOk="0" h="1411" w="974">
                  <a:moveTo>
                    <a:pt x="26" y="0"/>
                  </a:moveTo>
                  <a:lnTo>
                    <a:pt x="0" y="5"/>
                  </a:lnTo>
                  <a:cubicBezTo>
                    <a:pt x="10" y="58"/>
                    <a:pt x="244" y="1287"/>
                    <a:pt x="572" y="1400"/>
                  </a:cubicBezTo>
                  <a:cubicBezTo>
                    <a:pt x="592" y="1406"/>
                    <a:pt x="611" y="1410"/>
                    <a:pt x="630" y="1410"/>
                  </a:cubicBezTo>
                  <a:cubicBezTo>
                    <a:pt x="660" y="1410"/>
                    <a:pt x="690" y="1400"/>
                    <a:pt x="719" y="1383"/>
                  </a:cubicBezTo>
                  <a:cubicBezTo>
                    <a:pt x="928" y="1242"/>
                    <a:pt x="972" y="614"/>
                    <a:pt x="973" y="588"/>
                  </a:cubicBezTo>
                  <a:lnTo>
                    <a:pt x="947" y="587"/>
                  </a:lnTo>
                  <a:cubicBezTo>
                    <a:pt x="947" y="593"/>
                    <a:pt x="904" y="1227"/>
                    <a:pt x="705" y="1360"/>
                  </a:cubicBezTo>
                  <a:cubicBezTo>
                    <a:pt x="680" y="1375"/>
                    <a:pt x="656" y="1383"/>
                    <a:pt x="630" y="1383"/>
                  </a:cubicBezTo>
                  <a:cubicBezTo>
                    <a:pt x="615" y="1383"/>
                    <a:pt x="598" y="1380"/>
                    <a:pt x="581" y="1374"/>
                  </a:cubicBezTo>
                  <a:cubicBezTo>
                    <a:pt x="268" y="1266"/>
                    <a:pt x="28" y="13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 flipH="1">
              <a:off x="8640711" y="4082861"/>
              <a:ext cx="246393" cy="92587"/>
            </a:xfrm>
            <a:custGeom>
              <a:rect b="b" l="l" r="r" t="t"/>
              <a:pathLst>
                <a:path extrusionOk="0" h="720" w="1916">
                  <a:moveTo>
                    <a:pt x="1" y="0"/>
                  </a:moveTo>
                  <a:lnTo>
                    <a:pt x="0" y="26"/>
                  </a:lnTo>
                  <a:cubicBezTo>
                    <a:pt x="19" y="28"/>
                    <a:pt x="1743" y="115"/>
                    <a:pt x="1877" y="399"/>
                  </a:cubicBezTo>
                  <a:cubicBezTo>
                    <a:pt x="1890" y="425"/>
                    <a:pt x="1888" y="448"/>
                    <a:pt x="1875" y="471"/>
                  </a:cubicBezTo>
                  <a:cubicBezTo>
                    <a:pt x="1746" y="676"/>
                    <a:pt x="667" y="693"/>
                    <a:pt x="656" y="693"/>
                  </a:cubicBezTo>
                  <a:lnTo>
                    <a:pt x="656" y="719"/>
                  </a:lnTo>
                  <a:cubicBezTo>
                    <a:pt x="701" y="719"/>
                    <a:pt x="1760" y="703"/>
                    <a:pt x="1897" y="485"/>
                  </a:cubicBezTo>
                  <a:cubicBezTo>
                    <a:pt x="1914" y="454"/>
                    <a:pt x="1915" y="422"/>
                    <a:pt x="1900" y="388"/>
                  </a:cubicBezTo>
                  <a:cubicBezTo>
                    <a:pt x="1760" y="90"/>
                    <a:pt x="73" y="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 flipH="1">
              <a:off x="8143434" y="4373097"/>
              <a:ext cx="410483" cy="159712"/>
            </a:xfrm>
            <a:custGeom>
              <a:rect b="b" l="l" r="r" t="t"/>
              <a:pathLst>
                <a:path extrusionOk="0" h="1242" w="3192">
                  <a:moveTo>
                    <a:pt x="271" y="0"/>
                  </a:moveTo>
                  <a:cubicBezTo>
                    <a:pt x="106" y="0"/>
                    <a:pt x="6" y="8"/>
                    <a:pt x="1" y="9"/>
                  </a:cubicBezTo>
                  <a:lnTo>
                    <a:pt x="4" y="34"/>
                  </a:lnTo>
                  <a:cubicBezTo>
                    <a:pt x="8" y="34"/>
                    <a:pt x="106" y="27"/>
                    <a:pt x="265" y="27"/>
                  </a:cubicBezTo>
                  <a:cubicBezTo>
                    <a:pt x="887" y="27"/>
                    <a:pt x="2460" y="140"/>
                    <a:pt x="3169" y="1242"/>
                  </a:cubicBezTo>
                  <a:lnTo>
                    <a:pt x="3192" y="1227"/>
                  </a:lnTo>
                  <a:cubicBezTo>
                    <a:pt x="2478" y="118"/>
                    <a:pt x="902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1"/>
            <p:cNvSpPr/>
            <p:nvPr/>
          </p:nvSpPr>
          <p:spPr>
            <a:xfrm flipH="1">
              <a:off x="8012135" y="3083387"/>
              <a:ext cx="591291" cy="595769"/>
            </a:xfrm>
            <a:custGeom>
              <a:rect b="b" l="l" r="r" t="t"/>
              <a:pathLst>
                <a:path extrusionOk="0" h="4633" w="4598">
                  <a:moveTo>
                    <a:pt x="818" y="1"/>
                  </a:moveTo>
                  <a:cubicBezTo>
                    <a:pt x="680" y="1"/>
                    <a:pt x="634" y="80"/>
                    <a:pt x="634" y="80"/>
                  </a:cubicBezTo>
                  <a:cubicBezTo>
                    <a:pt x="68" y="271"/>
                    <a:pt x="0" y="1248"/>
                    <a:pt x="301" y="2515"/>
                  </a:cubicBezTo>
                  <a:cubicBezTo>
                    <a:pt x="1249" y="2976"/>
                    <a:pt x="3408" y="4030"/>
                    <a:pt x="4597" y="4632"/>
                  </a:cubicBezTo>
                  <a:cubicBezTo>
                    <a:pt x="4194" y="3803"/>
                    <a:pt x="3619" y="2862"/>
                    <a:pt x="2870" y="1876"/>
                  </a:cubicBezTo>
                  <a:cubicBezTo>
                    <a:pt x="1660" y="279"/>
                    <a:pt x="1077" y="1"/>
                    <a:pt x="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1"/>
            <p:cNvSpPr/>
            <p:nvPr/>
          </p:nvSpPr>
          <p:spPr>
            <a:xfrm flipH="1">
              <a:off x="7905914" y="3405045"/>
              <a:ext cx="658805" cy="719475"/>
            </a:xfrm>
            <a:custGeom>
              <a:rect b="b" l="l" r="r" t="t"/>
              <a:pathLst>
                <a:path extrusionOk="0" h="5595" w="5123">
                  <a:moveTo>
                    <a:pt x="0" y="1"/>
                  </a:moveTo>
                  <a:lnTo>
                    <a:pt x="0" y="1"/>
                  </a:lnTo>
                  <a:cubicBezTo>
                    <a:pt x="263" y="1104"/>
                    <a:pt x="803" y="2428"/>
                    <a:pt x="1539" y="3648"/>
                  </a:cubicBezTo>
                  <a:cubicBezTo>
                    <a:pt x="2417" y="5100"/>
                    <a:pt x="3306" y="5595"/>
                    <a:pt x="3964" y="5595"/>
                  </a:cubicBezTo>
                  <a:cubicBezTo>
                    <a:pt x="4493" y="5595"/>
                    <a:pt x="4874" y="5275"/>
                    <a:pt x="4980" y="4877"/>
                  </a:cubicBezTo>
                  <a:cubicBezTo>
                    <a:pt x="5123" y="4344"/>
                    <a:pt x="4898" y="3352"/>
                    <a:pt x="4296" y="2118"/>
                  </a:cubicBezTo>
                  <a:cubicBezTo>
                    <a:pt x="3107" y="1515"/>
                    <a:pt x="948" y="46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 flipH="1">
              <a:off x="7982431" y="3091277"/>
              <a:ext cx="541010" cy="1016395"/>
            </a:xfrm>
            <a:custGeom>
              <a:rect b="b" l="l" r="r" t="t"/>
              <a:pathLst>
                <a:path extrusionOk="0" h="7904" w="4207">
                  <a:moveTo>
                    <a:pt x="25" y="0"/>
                  </a:moveTo>
                  <a:lnTo>
                    <a:pt x="0" y="10"/>
                  </a:lnTo>
                  <a:cubicBezTo>
                    <a:pt x="5" y="23"/>
                    <a:pt x="538" y="1214"/>
                    <a:pt x="1723" y="3118"/>
                  </a:cubicBezTo>
                  <a:cubicBezTo>
                    <a:pt x="2636" y="4585"/>
                    <a:pt x="4168" y="7870"/>
                    <a:pt x="4184" y="7903"/>
                  </a:cubicBezTo>
                  <a:lnTo>
                    <a:pt x="4206" y="7891"/>
                  </a:lnTo>
                  <a:cubicBezTo>
                    <a:pt x="4191" y="7858"/>
                    <a:pt x="2659" y="4572"/>
                    <a:pt x="1744" y="3104"/>
                  </a:cubicBezTo>
                  <a:cubicBezTo>
                    <a:pt x="561" y="1201"/>
                    <a:pt x="30" y="11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 flipH="1">
              <a:off x="8468399" y="3135127"/>
              <a:ext cx="120367" cy="187874"/>
            </a:xfrm>
            <a:custGeom>
              <a:rect b="b" l="l" r="r" t="t"/>
              <a:pathLst>
                <a:path extrusionOk="0" h="1461" w="936">
                  <a:moveTo>
                    <a:pt x="164" y="1"/>
                  </a:moveTo>
                  <a:lnTo>
                    <a:pt x="144" y="19"/>
                  </a:lnTo>
                  <a:cubicBezTo>
                    <a:pt x="152" y="27"/>
                    <a:pt x="905" y="879"/>
                    <a:pt x="772" y="1316"/>
                  </a:cubicBezTo>
                  <a:cubicBezTo>
                    <a:pt x="750" y="1385"/>
                    <a:pt x="715" y="1425"/>
                    <a:pt x="668" y="1433"/>
                  </a:cubicBezTo>
                  <a:cubicBezTo>
                    <a:pt x="661" y="1434"/>
                    <a:pt x="654" y="1435"/>
                    <a:pt x="648" y="1435"/>
                  </a:cubicBezTo>
                  <a:cubicBezTo>
                    <a:pt x="424" y="1435"/>
                    <a:pt x="26" y="884"/>
                    <a:pt x="22" y="878"/>
                  </a:cubicBezTo>
                  <a:lnTo>
                    <a:pt x="0" y="893"/>
                  </a:lnTo>
                  <a:cubicBezTo>
                    <a:pt x="19" y="917"/>
                    <a:pt x="411" y="1461"/>
                    <a:pt x="648" y="1461"/>
                  </a:cubicBezTo>
                  <a:cubicBezTo>
                    <a:pt x="656" y="1461"/>
                    <a:pt x="664" y="1461"/>
                    <a:pt x="672" y="1457"/>
                  </a:cubicBezTo>
                  <a:cubicBezTo>
                    <a:pt x="729" y="1447"/>
                    <a:pt x="772" y="1401"/>
                    <a:pt x="796" y="1322"/>
                  </a:cubicBezTo>
                  <a:cubicBezTo>
                    <a:pt x="935" y="871"/>
                    <a:pt x="196" y="37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 flipH="1">
              <a:off x="8328101" y="3494675"/>
              <a:ext cx="209357" cy="176300"/>
            </a:xfrm>
            <a:custGeom>
              <a:rect b="b" l="l" r="r" t="t"/>
              <a:pathLst>
                <a:path extrusionOk="0" h="1371" w="1628">
                  <a:moveTo>
                    <a:pt x="11" y="1"/>
                  </a:moveTo>
                  <a:lnTo>
                    <a:pt x="0" y="26"/>
                  </a:lnTo>
                  <a:cubicBezTo>
                    <a:pt x="16" y="32"/>
                    <a:pt x="1477" y="660"/>
                    <a:pt x="1585" y="1153"/>
                  </a:cubicBezTo>
                  <a:cubicBezTo>
                    <a:pt x="1600" y="1221"/>
                    <a:pt x="1589" y="1268"/>
                    <a:pt x="1550" y="1301"/>
                  </a:cubicBezTo>
                  <a:cubicBezTo>
                    <a:pt x="1512" y="1333"/>
                    <a:pt x="1450" y="1346"/>
                    <a:pt x="1374" y="1346"/>
                  </a:cubicBezTo>
                  <a:cubicBezTo>
                    <a:pt x="1027" y="1346"/>
                    <a:pt x="392" y="1075"/>
                    <a:pt x="385" y="1071"/>
                  </a:cubicBezTo>
                  <a:lnTo>
                    <a:pt x="375" y="1096"/>
                  </a:lnTo>
                  <a:cubicBezTo>
                    <a:pt x="407" y="1108"/>
                    <a:pt x="1020" y="1371"/>
                    <a:pt x="1373" y="1371"/>
                  </a:cubicBezTo>
                  <a:cubicBezTo>
                    <a:pt x="1457" y="1371"/>
                    <a:pt x="1524" y="1356"/>
                    <a:pt x="1568" y="1319"/>
                  </a:cubicBezTo>
                  <a:cubicBezTo>
                    <a:pt x="1614" y="1282"/>
                    <a:pt x="1627" y="1224"/>
                    <a:pt x="1611" y="1146"/>
                  </a:cubicBezTo>
                  <a:cubicBezTo>
                    <a:pt x="1499" y="641"/>
                    <a:pt x="71" y="27"/>
                    <a:pt x="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 flipH="1">
              <a:off x="8125312" y="3354379"/>
              <a:ext cx="87189" cy="214364"/>
            </a:xfrm>
            <a:custGeom>
              <a:rect b="b" l="l" r="r" t="t"/>
              <a:pathLst>
                <a:path extrusionOk="0" h="1667" w="678">
                  <a:moveTo>
                    <a:pt x="0" y="1"/>
                  </a:moveTo>
                  <a:cubicBezTo>
                    <a:pt x="0" y="65"/>
                    <a:pt x="2" y="1606"/>
                    <a:pt x="354" y="1664"/>
                  </a:cubicBezTo>
                  <a:cubicBezTo>
                    <a:pt x="364" y="1665"/>
                    <a:pt x="375" y="1667"/>
                    <a:pt x="386" y="1667"/>
                  </a:cubicBezTo>
                  <a:cubicBezTo>
                    <a:pt x="430" y="1667"/>
                    <a:pt x="468" y="1651"/>
                    <a:pt x="501" y="1618"/>
                  </a:cubicBezTo>
                  <a:cubicBezTo>
                    <a:pt x="678" y="1448"/>
                    <a:pt x="605" y="849"/>
                    <a:pt x="601" y="823"/>
                  </a:cubicBezTo>
                  <a:lnTo>
                    <a:pt x="601" y="823"/>
                  </a:lnTo>
                  <a:lnTo>
                    <a:pt x="575" y="827"/>
                  </a:lnTo>
                  <a:cubicBezTo>
                    <a:pt x="576" y="832"/>
                    <a:pt x="651" y="1437"/>
                    <a:pt x="482" y="1601"/>
                  </a:cubicBezTo>
                  <a:cubicBezTo>
                    <a:pt x="454" y="1627"/>
                    <a:pt x="424" y="1640"/>
                    <a:pt x="387" y="1640"/>
                  </a:cubicBezTo>
                  <a:cubicBezTo>
                    <a:pt x="378" y="1640"/>
                    <a:pt x="368" y="1640"/>
                    <a:pt x="358" y="1638"/>
                  </a:cubicBezTo>
                  <a:cubicBezTo>
                    <a:pt x="28" y="1584"/>
                    <a:pt x="26" y="16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 flipH="1">
              <a:off x="8077854" y="3807671"/>
              <a:ext cx="326895" cy="220665"/>
            </a:xfrm>
            <a:custGeom>
              <a:rect b="b" l="l" r="r" t="t"/>
              <a:pathLst>
                <a:path extrusionOk="0" h="1716" w="2542">
                  <a:moveTo>
                    <a:pt x="11" y="0"/>
                  </a:moveTo>
                  <a:lnTo>
                    <a:pt x="1" y="25"/>
                  </a:lnTo>
                  <a:cubicBezTo>
                    <a:pt x="24" y="35"/>
                    <a:pt x="2512" y="1147"/>
                    <a:pt x="2466" y="1538"/>
                  </a:cubicBezTo>
                  <a:cubicBezTo>
                    <a:pt x="2461" y="1580"/>
                    <a:pt x="2439" y="1612"/>
                    <a:pt x="2400" y="1636"/>
                  </a:cubicBezTo>
                  <a:cubicBezTo>
                    <a:pt x="2341" y="1674"/>
                    <a:pt x="2248" y="1689"/>
                    <a:pt x="2137" y="1689"/>
                  </a:cubicBezTo>
                  <a:cubicBezTo>
                    <a:pt x="1703" y="1689"/>
                    <a:pt x="994" y="1459"/>
                    <a:pt x="985" y="1455"/>
                  </a:cubicBezTo>
                  <a:lnTo>
                    <a:pt x="978" y="1480"/>
                  </a:lnTo>
                  <a:cubicBezTo>
                    <a:pt x="1015" y="1491"/>
                    <a:pt x="1700" y="1715"/>
                    <a:pt x="2136" y="1715"/>
                  </a:cubicBezTo>
                  <a:cubicBezTo>
                    <a:pt x="2253" y="1715"/>
                    <a:pt x="2352" y="1698"/>
                    <a:pt x="2414" y="1659"/>
                  </a:cubicBezTo>
                  <a:cubicBezTo>
                    <a:pt x="2460" y="1630"/>
                    <a:pt x="2485" y="1590"/>
                    <a:pt x="2492" y="1541"/>
                  </a:cubicBezTo>
                  <a:cubicBezTo>
                    <a:pt x="2542" y="1131"/>
                    <a:pt x="114" y="46"/>
                    <a:pt x="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 flipH="1">
              <a:off x="6761061" y="3983073"/>
              <a:ext cx="20961" cy="211020"/>
            </a:xfrm>
            <a:custGeom>
              <a:rect b="b" l="l" r="r" t="t"/>
              <a:pathLst>
                <a:path extrusionOk="0" h="1641" w="163">
                  <a:moveTo>
                    <a:pt x="137" y="1"/>
                  </a:moveTo>
                  <a:cubicBezTo>
                    <a:pt x="0" y="964"/>
                    <a:pt x="87" y="1634"/>
                    <a:pt x="89" y="1640"/>
                  </a:cubicBezTo>
                  <a:lnTo>
                    <a:pt x="115" y="1638"/>
                  </a:lnTo>
                  <a:cubicBezTo>
                    <a:pt x="114" y="1632"/>
                    <a:pt x="27" y="964"/>
                    <a:pt x="163" y="5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 flipH="1">
              <a:off x="6786264" y="4076817"/>
              <a:ext cx="61855" cy="138623"/>
            </a:xfrm>
            <a:custGeom>
              <a:rect b="b" l="l" r="r" t="t"/>
              <a:pathLst>
                <a:path extrusionOk="0" h="1078" w="481">
                  <a:moveTo>
                    <a:pt x="6" y="1"/>
                  </a:moveTo>
                  <a:lnTo>
                    <a:pt x="3" y="19"/>
                  </a:lnTo>
                  <a:lnTo>
                    <a:pt x="0" y="26"/>
                  </a:lnTo>
                  <a:cubicBezTo>
                    <a:pt x="41" y="51"/>
                    <a:pt x="386" y="591"/>
                    <a:pt x="455" y="1078"/>
                  </a:cubicBezTo>
                  <a:lnTo>
                    <a:pt x="480" y="1074"/>
                  </a:lnTo>
                  <a:cubicBezTo>
                    <a:pt x="412" y="588"/>
                    <a:pt x="54" y="7"/>
                    <a:pt x="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 flipH="1">
              <a:off x="6865090" y="4113981"/>
              <a:ext cx="151359" cy="361859"/>
            </a:xfrm>
            <a:custGeom>
              <a:rect b="b" l="l" r="r" t="t"/>
              <a:pathLst>
                <a:path extrusionOk="0" h="2814" w="1177">
                  <a:moveTo>
                    <a:pt x="736" y="1"/>
                  </a:moveTo>
                  <a:lnTo>
                    <a:pt x="736" y="1"/>
                  </a:lnTo>
                  <a:cubicBezTo>
                    <a:pt x="735" y="5"/>
                    <a:pt x="687" y="268"/>
                    <a:pt x="788" y="689"/>
                  </a:cubicBezTo>
                  <a:cubicBezTo>
                    <a:pt x="709" y="565"/>
                    <a:pt x="621" y="411"/>
                    <a:pt x="530" y="217"/>
                  </a:cubicBezTo>
                  <a:lnTo>
                    <a:pt x="507" y="229"/>
                  </a:lnTo>
                  <a:cubicBezTo>
                    <a:pt x="617" y="461"/>
                    <a:pt x="719" y="636"/>
                    <a:pt x="810" y="770"/>
                  </a:cubicBezTo>
                  <a:cubicBezTo>
                    <a:pt x="843" y="890"/>
                    <a:pt x="889" y="1022"/>
                    <a:pt x="950" y="1163"/>
                  </a:cubicBezTo>
                  <a:cubicBezTo>
                    <a:pt x="880" y="1141"/>
                    <a:pt x="793" y="1123"/>
                    <a:pt x="703" y="1123"/>
                  </a:cubicBezTo>
                  <a:cubicBezTo>
                    <a:pt x="674" y="1123"/>
                    <a:pt x="645" y="1125"/>
                    <a:pt x="616" y="1129"/>
                  </a:cubicBezTo>
                  <a:cubicBezTo>
                    <a:pt x="346" y="591"/>
                    <a:pt x="124" y="20"/>
                    <a:pt x="122" y="13"/>
                  </a:cubicBezTo>
                  <a:lnTo>
                    <a:pt x="98" y="21"/>
                  </a:lnTo>
                  <a:cubicBezTo>
                    <a:pt x="101" y="30"/>
                    <a:pt x="320" y="596"/>
                    <a:pt x="589" y="1132"/>
                  </a:cubicBezTo>
                  <a:cubicBezTo>
                    <a:pt x="543" y="1141"/>
                    <a:pt x="498" y="1156"/>
                    <a:pt x="454" y="1177"/>
                  </a:cubicBezTo>
                  <a:cubicBezTo>
                    <a:pt x="219" y="1297"/>
                    <a:pt x="0" y="1679"/>
                    <a:pt x="296" y="2814"/>
                  </a:cubicBezTo>
                  <a:lnTo>
                    <a:pt x="322" y="2807"/>
                  </a:lnTo>
                  <a:cubicBezTo>
                    <a:pt x="30" y="1687"/>
                    <a:pt x="240" y="1316"/>
                    <a:pt x="466" y="1201"/>
                  </a:cubicBezTo>
                  <a:cubicBezTo>
                    <a:pt x="509" y="1178"/>
                    <a:pt x="554" y="1165"/>
                    <a:pt x="601" y="1157"/>
                  </a:cubicBezTo>
                  <a:cubicBezTo>
                    <a:pt x="647" y="1249"/>
                    <a:pt x="695" y="1341"/>
                    <a:pt x="744" y="1428"/>
                  </a:cubicBezTo>
                  <a:cubicBezTo>
                    <a:pt x="659" y="1454"/>
                    <a:pt x="561" y="1502"/>
                    <a:pt x="484" y="1600"/>
                  </a:cubicBezTo>
                  <a:cubicBezTo>
                    <a:pt x="350" y="1773"/>
                    <a:pt x="329" y="2037"/>
                    <a:pt x="423" y="2389"/>
                  </a:cubicBezTo>
                  <a:lnTo>
                    <a:pt x="448" y="2382"/>
                  </a:lnTo>
                  <a:cubicBezTo>
                    <a:pt x="356" y="2040"/>
                    <a:pt x="375" y="1782"/>
                    <a:pt x="505" y="1618"/>
                  </a:cubicBezTo>
                  <a:cubicBezTo>
                    <a:pt x="578" y="1525"/>
                    <a:pt x="675" y="1477"/>
                    <a:pt x="756" y="1454"/>
                  </a:cubicBezTo>
                  <a:cubicBezTo>
                    <a:pt x="783" y="1501"/>
                    <a:pt x="809" y="1548"/>
                    <a:pt x="837" y="1592"/>
                  </a:cubicBezTo>
                  <a:lnTo>
                    <a:pt x="859" y="1577"/>
                  </a:lnTo>
                  <a:cubicBezTo>
                    <a:pt x="833" y="1535"/>
                    <a:pt x="807" y="1491"/>
                    <a:pt x="782" y="1446"/>
                  </a:cubicBezTo>
                  <a:cubicBezTo>
                    <a:pt x="856" y="1428"/>
                    <a:pt x="911" y="1428"/>
                    <a:pt x="912" y="1428"/>
                  </a:cubicBezTo>
                  <a:lnTo>
                    <a:pt x="914" y="1403"/>
                  </a:lnTo>
                  <a:cubicBezTo>
                    <a:pt x="914" y="1403"/>
                    <a:pt x="913" y="1403"/>
                    <a:pt x="912" y="1403"/>
                  </a:cubicBezTo>
                  <a:cubicBezTo>
                    <a:pt x="898" y="1403"/>
                    <a:pt x="841" y="1403"/>
                    <a:pt x="768" y="1422"/>
                  </a:cubicBezTo>
                  <a:cubicBezTo>
                    <a:pt x="721" y="1336"/>
                    <a:pt x="674" y="1245"/>
                    <a:pt x="627" y="1155"/>
                  </a:cubicBezTo>
                  <a:cubicBezTo>
                    <a:pt x="651" y="1152"/>
                    <a:pt x="675" y="1151"/>
                    <a:pt x="699" y="1151"/>
                  </a:cubicBezTo>
                  <a:cubicBezTo>
                    <a:pt x="798" y="1151"/>
                    <a:pt x="893" y="1173"/>
                    <a:pt x="964" y="1198"/>
                  </a:cubicBezTo>
                  <a:cubicBezTo>
                    <a:pt x="982" y="1237"/>
                    <a:pt x="1000" y="1276"/>
                    <a:pt x="1019" y="1316"/>
                  </a:cubicBezTo>
                  <a:lnTo>
                    <a:pt x="1043" y="1305"/>
                  </a:lnTo>
                  <a:cubicBezTo>
                    <a:pt x="1027" y="1273"/>
                    <a:pt x="1012" y="1242"/>
                    <a:pt x="998" y="1211"/>
                  </a:cubicBezTo>
                  <a:lnTo>
                    <a:pt x="998" y="1211"/>
                  </a:lnTo>
                  <a:cubicBezTo>
                    <a:pt x="1048" y="1230"/>
                    <a:pt x="1080" y="1249"/>
                    <a:pt x="1086" y="1258"/>
                  </a:cubicBezTo>
                  <a:lnTo>
                    <a:pt x="1107" y="1240"/>
                  </a:lnTo>
                  <a:cubicBezTo>
                    <a:pt x="1095" y="1227"/>
                    <a:pt x="1049" y="1201"/>
                    <a:pt x="982" y="1176"/>
                  </a:cubicBezTo>
                  <a:cubicBezTo>
                    <a:pt x="930" y="1057"/>
                    <a:pt x="888" y="944"/>
                    <a:pt x="855" y="838"/>
                  </a:cubicBezTo>
                  <a:lnTo>
                    <a:pt x="855" y="838"/>
                  </a:lnTo>
                  <a:cubicBezTo>
                    <a:pt x="1036" y="1088"/>
                    <a:pt x="1156" y="1159"/>
                    <a:pt x="1163" y="1162"/>
                  </a:cubicBezTo>
                  <a:lnTo>
                    <a:pt x="1177" y="1139"/>
                  </a:lnTo>
                  <a:cubicBezTo>
                    <a:pt x="1173" y="1137"/>
                    <a:pt x="1035" y="1057"/>
                    <a:pt x="832" y="756"/>
                  </a:cubicBezTo>
                  <a:cubicBezTo>
                    <a:pt x="709" y="299"/>
                    <a:pt x="761" y="10"/>
                    <a:pt x="762" y="6"/>
                  </a:cubicBezTo>
                  <a:lnTo>
                    <a:pt x="7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 flipH="1">
              <a:off x="6930802" y="4069230"/>
              <a:ext cx="128212" cy="97216"/>
            </a:xfrm>
            <a:custGeom>
              <a:rect b="b" l="l" r="r" t="t"/>
              <a:pathLst>
                <a:path extrusionOk="0" h="756" w="997">
                  <a:moveTo>
                    <a:pt x="424" y="0"/>
                  </a:moveTo>
                  <a:cubicBezTo>
                    <a:pt x="384" y="0"/>
                    <a:pt x="346" y="9"/>
                    <a:pt x="315" y="28"/>
                  </a:cubicBezTo>
                  <a:cubicBezTo>
                    <a:pt x="1" y="218"/>
                    <a:pt x="67" y="755"/>
                    <a:pt x="351" y="755"/>
                  </a:cubicBezTo>
                  <a:cubicBezTo>
                    <a:pt x="420" y="755"/>
                    <a:pt x="501" y="724"/>
                    <a:pt x="592" y="649"/>
                  </a:cubicBezTo>
                  <a:cubicBezTo>
                    <a:pt x="997" y="319"/>
                    <a:pt x="665" y="0"/>
                    <a:pt x="4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1"/>
            <p:cNvSpPr/>
            <p:nvPr/>
          </p:nvSpPr>
          <p:spPr>
            <a:xfrm flipH="1">
              <a:off x="5640344" y="3935107"/>
              <a:ext cx="779687" cy="784157"/>
            </a:xfrm>
            <a:custGeom>
              <a:rect b="b" l="l" r="r" t="t"/>
              <a:pathLst>
                <a:path extrusionOk="0" h="6098" w="6063">
                  <a:moveTo>
                    <a:pt x="395" y="0"/>
                  </a:moveTo>
                  <a:cubicBezTo>
                    <a:pt x="265" y="5"/>
                    <a:pt x="134" y="17"/>
                    <a:pt x="0" y="39"/>
                  </a:cubicBezTo>
                  <a:cubicBezTo>
                    <a:pt x="819" y="779"/>
                    <a:pt x="4389" y="4037"/>
                    <a:pt x="6063" y="6098"/>
                  </a:cubicBezTo>
                  <a:cubicBezTo>
                    <a:pt x="6005" y="5951"/>
                    <a:pt x="5944" y="5802"/>
                    <a:pt x="5883" y="5652"/>
                  </a:cubicBezTo>
                  <a:cubicBezTo>
                    <a:pt x="4151" y="3358"/>
                    <a:pt x="1363" y="832"/>
                    <a:pt x="3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 flipH="1">
              <a:off x="5508668" y="4394186"/>
              <a:ext cx="660863" cy="742622"/>
            </a:xfrm>
            <a:custGeom>
              <a:rect b="b" l="l" r="r" t="t"/>
              <a:pathLst>
                <a:path extrusionOk="0" h="5775" w="5139">
                  <a:moveTo>
                    <a:pt x="200" y="0"/>
                  </a:moveTo>
                  <a:cubicBezTo>
                    <a:pt x="0" y="0"/>
                    <a:pt x="2508" y="2628"/>
                    <a:pt x="3401" y="4062"/>
                  </a:cubicBezTo>
                  <a:cubicBezTo>
                    <a:pt x="3816" y="4730"/>
                    <a:pt x="4150" y="5317"/>
                    <a:pt x="4351" y="5775"/>
                  </a:cubicBezTo>
                  <a:lnTo>
                    <a:pt x="5139" y="5775"/>
                  </a:lnTo>
                  <a:cubicBezTo>
                    <a:pt x="5010" y="5632"/>
                    <a:pt x="4859" y="5435"/>
                    <a:pt x="4690" y="5184"/>
                  </a:cubicBezTo>
                  <a:cubicBezTo>
                    <a:pt x="3806" y="3875"/>
                    <a:pt x="1580" y="1032"/>
                    <a:pt x="438" y="152"/>
                  </a:cubicBezTo>
                  <a:cubicBezTo>
                    <a:pt x="303" y="48"/>
                    <a:pt x="227" y="0"/>
                    <a:pt x="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 flipH="1">
              <a:off x="5663493" y="3934850"/>
              <a:ext cx="705743" cy="727062"/>
            </a:xfrm>
            <a:custGeom>
              <a:rect b="b" l="l" r="r" t="t"/>
              <a:pathLst>
                <a:path extrusionOk="0" h="5654" w="5488">
                  <a:moveTo>
                    <a:pt x="103" y="1"/>
                  </a:moveTo>
                  <a:cubicBezTo>
                    <a:pt x="69" y="1"/>
                    <a:pt x="35" y="1"/>
                    <a:pt x="0" y="2"/>
                  </a:cubicBezTo>
                  <a:cubicBezTo>
                    <a:pt x="968" y="834"/>
                    <a:pt x="3756" y="3358"/>
                    <a:pt x="5488" y="5654"/>
                  </a:cubicBezTo>
                  <a:cubicBezTo>
                    <a:pt x="4400" y="3041"/>
                    <a:pt x="2599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 flipH="1">
              <a:off x="5603822" y="3939994"/>
              <a:ext cx="849258" cy="876101"/>
            </a:xfrm>
            <a:custGeom>
              <a:rect b="b" l="l" r="r" t="t"/>
              <a:pathLst>
                <a:path extrusionOk="0" h="6813" w="6604">
                  <a:moveTo>
                    <a:pt x="256" y="1"/>
                  </a:moveTo>
                  <a:cubicBezTo>
                    <a:pt x="171" y="14"/>
                    <a:pt x="86" y="31"/>
                    <a:pt x="0" y="51"/>
                  </a:cubicBezTo>
                  <a:cubicBezTo>
                    <a:pt x="961" y="1075"/>
                    <a:pt x="5264" y="5650"/>
                    <a:pt x="6603" y="6813"/>
                  </a:cubicBezTo>
                  <a:cubicBezTo>
                    <a:pt x="6516" y="6571"/>
                    <a:pt x="6422" y="6318"/>
                    <a:pt x="6320" y="6060"/>
                  </a:cubicBezTo>
                  <a:cubicBezTo>
                    <a:pt x="4646" y="3999"/>
                    <a:pt x="1076" y="74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 flipH="1">
              <a:off x="5504802" y="4081447"/>
              <a:ext cx="935804" cy="1055487"/>
            </a:xfrm>
            <a:custGeom>
              <a:rect b="b" l="l" r="r" t="t"/>
              <a:pathLst>
                <a:path extrusionOk="0" h="8208" w="7277">
                  <a:moveTo>
                    <a:pt x="339" y="1"/>
                  </a:moveTo>
                  <a:lnTo>
                    <a:pt x="339" y="1"/>
                  </a:lnTo>
                  <a:cubicBezTo>
                    <a:pt x="1" y="204"/>
                    <a:pt x="2112" y="2090"/>
                    <a:pt x="1796" y="2090"/>
                  </a:cubicBezTo>
                  <a:cubicBezTo>
                    <a:pt x="1782" y="2090"/>
                    <a:pt x="1762" y="2086"/>
                    <a:pt x="1738" y="2078"/>
                  </a:cubicBezTo>
                  <a:cubicBezTo>
                    <a:pt x="1709" y="2069"/>
                    <a:pt x="1686" y="2064"/>
                    <a:pt x="1668" y="2064"/>
                  </a:cubicBezTo>
                  <a:cubicBezTo>
                    <a:pt x="1334" y="2064"/>
                    <a:pt x="2894" y="3689"/>
                    <a:pt x="4203" y="5466"/>
                  </a:cubicBezTo>
                  <a:cubicBezTo>
                    <a:pt x="4961" y="6493"/>
                    <a:pt x="5314" y="7497"/>
                    <a:pt x="5596" y="8207"/>
                  </a:cubicBezTo>
                  <a:lnTo>
                    <a:pt x="6459" y="8207"/>
                  </a:lnTo>
                  <a:cubicBezTo>
                    <a:pt x="6259" y="7749"/>
                    <a:pt x="5924" y="7162"/>
                    <a:pt x="5509" y="6494"/>
                  </a:cubicBezTo>
                  <a:cubicBezTo>
                    <a:pt x="4618" y="5060"/>
                    <a:pt x="2109" y="2432"/>
                    <a:pt x="2308" y="2432"/>
                  </a:cubicBezTo>
                  <a:cubicBezTo>
                    <a:pt x="2335" y="2432"/>
                    <a:pt x="2411" y="2480"/>
                    <a:pt x="2546" y="2584"/>
                  </a:cubicBezTo>
                  <a:cubicBezTo>
                    <a:pt x="3688" y="3464"/>
                    <a:pt x="5914" y="6308"/>
                    <a:pt x="6798" y="7618"/>
                  </a:cubicBezTo>
                  <a:cubicBezTo>
                    <a:pt x="6966" y="7868"/>
                    <a:pt x="7117" y="8064"/>
                    <a:pt x="7247" y="8208"/>
                  </a:cubicBezTo>
                  <a:lnTo>
                    <a:pt x="7277" y="8208"/>
                  </a:lnTo>
                  <a:cubicBezTo>
                    <a:pt x="7276" y="8207"/>
                    <a:pt x="7152" y="7691"/>
                    <a:pt x="6907" y="6904"/>
                  </a:cubicBezTo>
                  <a:cubicBezTo>
                    <a:pt x="5467" y="5019"/>
                    <a:pt x="339" y="1"/>
                    <a:pt x="3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 flipH="1">
              <a:off x="6791526" y="4832947"/>
              <a:ext cx="427972" cy="303864"/>
            </a:xfrm>
            <a:custGeom>
              <a:rect b="b" l="l" r="r" t="t"/>
              <a:pathLst>
                <a:path extrusionOk="0" h="2363" w="3328">
                  <a:moveTo>
                    <a:pt x="629" y="0"/>
                  </a:moveTo>
                  <a:cubicBezTo>
                    <a:pt x="191" y="1355"/>
                    <a:pt x="0" y="2363"/>
                    <a:pt x="0" y="2363"/>
                  </a:cubicBezTo>
                  <a:lnTo>
                    <a:pt x="3327" y="2363"/>
                  </a:lnTo>
                  <a:cubicBezTo>
                    <a:pt x="2940" y="1918"/>
                    <a:pt x="2118" y="1106"/>
                    <a:pt x="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 flipH="1">
              <a:off x="6646472" y="4657803"/>
              <a:ext cx="436074" cy="380377"/>
            </a:xfrm>
            <a:custGeom>
              <a:rect b="b" l="l" r="r" t="t"/>
              <a:pathLst>
                <a:path extrusionOk="0" h="2958" w="3391">
                  <a:moveTo>
                    <a:pt x="54" y="1"/>
                  </a:moveTo>
                  <a:cubicBezTo>
                    <a:pt x="36" y="46"/>
                    <a:pt x="18" y="90"/>
                    <a:pt x="1" y="134"/>
                  </a:cubicBezTo>
                  <a:cubicBezTo>
                    <a:pt x="458" y="322"/>
                    <a:pt x="950" y="613"/>
                    <a:pt x="1374" y="1000"/>
                  </a:cubicBezTo>
                  <a:cubicBezTo>
                    <a:pt x="2729" y="2242"/>
                    <a:pt x="3276" y="2957"/>
                    <a:pt x="3368" y="2957"/>
                  </a:cubicBezTo>
                  <a:cubicBezTo>
                    <a:pt x="3390" y="2957"/>
                    <a:pt x="3386" y="2917"/>
                    <a:pt x="3362" y="2835"/>
                  </a:cubicBezTo>
                  <a:cubicBezTo>
                    <a:pt x="3238" y="2424"/>
                    <a:pt x="1670" y="782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 flipH="1">
              <a:off x="6554266" y="4626811"/>
              <a:ext cx="584476" cy="509998"/>
            </a:xfrm>
            <a:custGeom>
              <a:rect b="b" l="l" r="r" t="t"/>
              <a:pathLst>
                <a:path extrusionOk="0" h="3966" w="4545">
                  <a:moveTo>
                    <a:pt x="589" y="0"/>
                  </a:moveTo>
                  <a:cubicBezTo>
                    <a:pt x="555" y="81"/>
                    <a:pt x="522" y="162"/>
                    <a:pt x="491" y="242"/>
                  </a:cubicBezTo>
                  <a:cubicBezTo>
                    <a:pt x="2107" y="1023"/>
                    <a:pt x="3675" y="2665"/>
                    <a:pt x="3799" y="3076"/>
                  </a:cubicBezTo>
                  <a:cubicBezTo>
                    <a:pt x="3823" y="3158"/>
                    <a:pt x="3827" y="3198"/>
                    <a:pt x="3805" y="3198"/>
                  </a:cubicBezTo>
                  <a:cubicBezTo>
                    <a:pt x="3713" y="3198"/>
                    <a:pt x="3166" y="2484"/>
                    <a:pt x="1811" y="1243"/>
                  </a:cubicBezTo>
                  <a:cubicBezTo>
                    <a:pt x="1387" y="855"/>
                    <a:pt x="895" y="565"/>
                    <a:pt x="438" y="376"/>
                  </a:cubicBezTo>
                  <a:cubicBezTo>
                    <a:pt x="271" y="803"/>
                    <a:pt x="127" y="1218"/>
                    <a:pt x="1" y="1603"/>
                  </a:cubicBezTo>
                  <a:cubicBezTo>
                    <a:pt x="1490" y="2707"/>
                    <a:pt x="2311" y="3521"/>
                    <a:pt x="2699" y="3966"/>
                  </a:cubicBezTo>
                  <a:lnTo>
                    <a:pt x="4544" y="3966"/>
                  </a:lnTo>
                  <a:cubicBezTo>
                    <a:pt x="3436" y="1189"/>
                    <a:pt x="1412" y="297"/>
                    <a:pt x="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 flipH="1">
              <a:off x="5552365" y="3946295"/>
              <a:ext cx="1510892" cy="1189995"/>
            </a:xfrm>
            <a:custGeom>
              <a:rect b="b" l="l" r="r" t="t"/>
              <a:pathLst>
                <a:path extrusionOk="0" h="9254" w="11749">
                  <a:moveTo>
                    <a:pt x="4745" y="1"/>
                  </a:moveTo>
                  <a:cubicBezTo>
                    <a:pt x="4655" y="22"/>
                    <a:pt x="4564" y="47"/>
                    <a:pt x="4471" y="77"/>
                  </a:cubicBezTo>
                  <a:cubicBezTo>
                    <a:pt x="2328" y="768"/>
                    <a:pt x="894" y="3133"/>
                    <a:pt x="1" y="5289"/>
                  </a:cubicBezTo>
                  <a:cubicBezTo>
                    <a:pt x="823" y="5586"/>
                    <a:pt x="2849" y="6479"/>
                    <a:pt x="3957" y="9253"/>
                  </a:cubicBezTo>
                  <a:lnTo>
                    <a:pt x="10014" y="9253"/>
                  </a:lnTo>
                  <a:cubicBezTo>
                    <a:pt x="9407" y="8358"/>
                    <a:pt x="7410" y="5385"/>
                    <a:pt x="7604" y="5385"/>
                  </a:cubicBezTo>
                  <a:cubicBezTo>
                    <a:pt x="7638" y="5385"/>
                    <a:pt x="7737" y="5474"/>
                    <a:pt x="7922" y="5680"/>
                  </a:cubicBezTo>
                  <a:cubicBezTo>
                    <a:pt x="9064" y="6954"/>
                    <a:pt x="9823" y="8626"/>
                    <a:pt x="10084" y="9253"/>
                  </a:cubicBezTo>
                  <a:lnTo>
                    <a:pt x="10437" y="9253"/>
                  </a:lnTo>
                  <a:cubicBezTo>
                    <a:pt x="10154" y="8548"/>
                    <a:pt x="9803" y="7543"/>
                    <a:pt x="9045" y="6516"/>
                  </a:cubicBezTo>
                  <a:cubicBezTo>
                    <a:pt x="7734" y="4739"/>
                    <a:pt x="6175" y="3114"/>
                    <a:pt x="6510" y="3114"/>
                  </a:cubicBezTo>
                  <a:cubicBezTo>
                    <a:pt x="6528" y="3114"/>
                    <a:pt x="6551" y="3119"/>
                    <a:pt x="6580" y="3128"/>
                  </a:cubicBezTo>
                  <a:cubicBezTo>
                    <a:pt x="6605" y="3136"/>
                    <a:pt x="6624" y="3140"/>
                    <a:pt x="6638" y="3140"/>
                  </a:cubicBezTo>
                  <a:cubicBezTo>
                    <a:pt x="6953" y="3140"/>
                    <a:pt x="4843" y="1254"/>
                    <a:pt x="5181" y="1051"/>
                  </a:cubicBezTo>
                  <a:lnTo>
                    <a:pt x="5181" y="1051"/>
                  </a:lnTo>
                  <a:cubicBezTo>
                    <a:pt x="5181" y="1051"/>
                    <a:pt x="10310" y="6070"/>
                    <a:pt x="11749" y="7953"/>
                  </a:cubicBezTo>
                  <a:cubicBezTo>
                    <a:pt x="11640" y="7603"/>
                    <a:pt x="11506" y="7199"/>
                    <a:pt x="11348" y="6763"/>
                  </a:cubicBezTo>
                  <a:cubicBezTo>
                    <a:pt x="10009" y="5600"/>
                    <a:pt x="5706" y="1025"/>
                    <a:pt x="4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 flipH="1">
              <a:off x="5766250" y="4639156"/>
              <a:ext cx="343998" cy="497653"/>
            </a:xfrm>
            <a:custGeom>
              <a:rect b="b" l="l" r="r" t="t"/>
              <a:pathLst>
                <a:path extrusionOk="0" h="3870" w="2675">
                  <a:moveTo>
                    <a:pt x="194" y="1"/>
                  </a:moveTo>
                  <a:cubicBezTo>
                    <a:pt x="0" y="1"/>
                    <a:pt x="1996" y="2974"/>
                    <a:pt x="2604" y="3870"/>
                  </a:cubicBezTo>
                  <a:lnTo>
                    <a:pt x="2675" y="3870"/>
                  </a:lnTo>
                  <a:cubicBezTo>
                    <a:pt x="2413" y="3242"/>
                    <a:pt x="1654" y="1570"/>
                    <a:pt x="512" y="296"/>
                  </a:cubicBezTo>
                  <a:cubicBezTo>
                    <a:pt x="327" y="90"/>
                    <a:pt x="228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 flipH="1">
              <a:off x="6095573" y="4075017"/>
              <a:ext cx="540752" cy="1061788"/>
            </a:xfrm>
            <a:custGeom>
              <a:rect b="b" l="l" r="r" t="t"/>
              <a:pathLst>
                <a:path extrusionOk="0" h="8257" w="4205">
                  <a:moveTo>
                    <a:pt x="886" y="0"/>
                  </a:moveTo>
                  <a:cubicBezTo>
                    <a:pt x="804" y="0"/>
                    <a:pt x="719" y="18"/>
                    <a:pt x="627" y="51"/>
                  </a:cubicBezTo>
                  <a:cubicBezTo>
                    <a:pt x="1" y="276"/>
                    <a:pt x="503" y="1416"/>
                    <a:pt x="1022" y="2826"/>
                  </a:cubicBezTo>
                  <a:cubicBezTo>
                    <a:pt x="1482" y="4071"/>
                    <a:pt x="2539" y="8257"/>
                    <a:pt x="2539" y="8257"/>
                  </a:cubicBezTo>
                  <a:lnTo>
                    <a:pt x="4205" y="8257"/>
                  </a:lnTo>
                  <a:cubicBezTo>
                    <a:pt x="4205" y="8257"/>
                    <a:pt x="3565" y="3962"/>
                    <a:pt x="2023" y="1216"/>
                  </a:cubicBezTo>
                  <a:cubicBezTo>
                    <a:pt x="1522" y="323"/>
                    <a:pt x="1234" y="0"/>
                    <a:pt x="8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 flipH="1">
              <a:off x="6163861" y="4080546"/>
              <a:ext cx="393251" cy="1056645"/>
            </a:xfrm>
            <a:custGeom>
              <a:rect b="b" l="l" r="r" t="t"/>
              <a:pathLst>
                <a:path extrusionOk="0" h="8217" w="3058">
                  <a:moveTo>
                    <a:pt x="21" y="1"/>
                  </a:moveTo>
                  <a:lnTo>
                    <a:pt x="1" y="16"/>
                  </a:lnTo>
                  <a:cubicBezTo>
                    <a:pt x="10" y="27"/>
                    <a:pt x="938" y="1273"/>
                    <a:pt x="1832" y="4114"/>
                  </a:cubicBezTo>
                  <a:cubicBezTo>
                    <a:pt x="2728" y="6958"/>
                    <a:pt x="3030" y="8203"/>
                    <a:pt x="3033" y="8217"/>
                  </a:cubicBezTo>
                  <a:lnTo>
                    <a:pt x="3057" y="8212"/>
                  </a:lnTo>
                  <a:cubicBezTo>
                    <a:pt x="3055" y="8199"/>
                    <a:pt x="2753" y="6953"/>
                    <a:pt x="1857" y="4108"/>
                  </a:cubicBezTo>
                  <a:cubicBezTo>
                    <a:pt x="959" y="1262"/>
                    <a:pt x="31" y="13"/>
                    <a:pt x="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 flipH="1">
              <a:off x="5945254" y="4277552"/>
              <a:ext cx="284072" cy="859255"/>
            </a:xfrm>
            <a:custGeom>
              <a:rect b="b" l="l" r="r" t="t"/>
              <a:pathLst>
                <a:path extrusionOk="0" h="6682" w="2209">
                  <a:moveTo>
                    <a:pt x="1695" y="1"/>
                  </a:moveTo>
                  <a:cubicBezTo>
                    <a:pt x="1535" y="1"/>
                    <a:pt x="1321" y="117"/>
                    <a:pt x="1039" y="387"/>
                  </a:cubicBezTo>
                  <a:cubicBezTo>
                    <a:pt x="0" y="1378"/>
                    <a:pt x="773" y="6682"/>
                    <a:pt x="773" y="6682"/>
                  </a:cubicBezTo>
                  <a:lnTo>
                    <a:pt x="2208" y="6682"/>
                  </a:lnTo>
                  <a:cubicBezTo>
                    <a:pt x="2208" y="6682"/>
                    <a:pt x="2004" y="3143"/>
                    <a:pt x="2097" y="1808"/>
                  </a:cubicBezTo>
                  <a:cubicBezTo>
                    <a:pt x="2164" y="837"/>
                    <a:pt x="2124" y="1"/>
                    <a:pt x="16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 flipH="1">
              <a:off x="6008528" y="4276523"/>
              <a:ext cx="88732" cy="860412"/>
            </a:xfrm>
            <a:custGeom>
              <a:rect b="b" l="l" r="r" t="t"/>
              <a:pathLst>
                <a:path extrusionOk="0" h="6691" w="690">
                  <a:moveTo>
                    <a:pt x="669" y="1"/>
                  </a:moveTo>
                  <a:cubicBezTo>
                    <a:pt x="664" y="8"/>
                    <a:pt x="175" y="684"/>
                    <a:pt x="83" y="3443"/>
                  </a:cubicBezTo>
                  <a:cubicBezTo>
                    <a:pt x="0" y="5896"/>
                    <a:pt x="82" y="6683"/>
                    <a:pt x="83" y="6691"/>
                  </a:cubicBezTo>
                  <a:lnTo>
                    <a:pt x="108" y="6688"/>
                  </a:lnTo>
                  <a:cubicBezTo>
                    <a:pt x="107" y="6679"/>
                    <a:pt x="26" y="5893"/>
                    <a:pt x="108" y="3443"/>
                  </a:cubicBezTo>
                  <a:cubicBezTo>
                    <a:pt x="201" y="695"/>
                    <a:pt x="684" y="23"/>
                    <a:pt x="690" y="16"/>
                  </a:cubicBezTo>
                  <a:lnTo>
                    <a:pt x="6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 flipH="1">
              <a:off x="6282421" y="4402030"/>
              <a:ext cx="501144" cy="734778"/>
            </a:xfrm>
            <a:custGeom>
              <a:rect b="b" l="l" r="r" t="t"/>
              <a:pathLst>
                <a:path extrusionOk="0" h="5714" w="3897">
                  <a:moveTo>
                    <a:pt x="796" y="0"/>
                  </a:moveTo>
                  <a:cubicBezTo>
                    <a:pt x="293" y="0"/>
                    <a:pt x="0" y="530"/>
                    <a:pt x="640" y="1672"/>
                  </a:cubicBezTo>
                  <a:cubicBezTo>
                    <a:pt x="1715" y="3595"/>
                    <a:pt x="2364" y="5714"/>
                    <a:pt x="2364" y="5714"/>
                  </a:cubicBezTo>
                  <a:lnTo>
                    <a:pt x="3897" y="5714"/>
                  </a:lnTo>
                  <a:cubicBezTo>
                    <a:pt x="3897" y="5714"/>
                    <a:pt x="2662" y="1876"/>
                    <a:pt x="1895" y="719"/>
                  </a:cubicBezTo>
                  <a:cubicBezTo>
                    <a:pt x="1584" y="249"/>
                    <a:pt x="1141" y="0"/>
                    <a:pt x="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 flipH="1">
              <a:off x="6358681" y="4413989"/>
              <a:ext cx="365731" cy="723204"/>
            </a:xfrm>
            <a:custGeom>
              <a:rect b="b" l="l" r="r" t="t"/>
              <a:pathLst>
                <a:path extrusionOk="0" h="5624" w="2844">
                  <a:moveTo>
                    <a:pt x="5" y="0"/>
                  </a:moveTo>
                  <a:lnTo>
                    <a:pt x="1" y="26"/>
                  </a:lnTo>
                  <a:cubicBezTo>
                    <a:pt x="8" y="27"/>
                    <a:pt x="779" y="181"/>
                    <a:pt x="1612" y="2210"/>
                  </a:cubicBezTo>
                  <a:cubicBezTo>
                    <a:pt x="2448" y="4244"/>
                    <a:pt x="2813" y="5609"/>
                    <a:pt x="2818" y="5624"/>
                  </a:cubicBezTo>
                  <a:lnTo>
                    <a:pt x="2843" y="5616"/>
                  </a:lnTo>
                  <a:cubicBezTo>
                    <a:pt x="2839" y="5602"/>
                    <a:pt x="2473" y="4235"/>
                    <a:pt x="1637" y="2200"/>
                  </a:cubicBezTo>
                  <a:cubicBezTo>
                    <a:pt x="799" y="159"/>
                    <a:pt x="37" y="5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 flipH="1">
              <a:off x="8489102" y="4540654"/>
              <a:ext cx="160875" cy="560278"/>
            </a:xfrm>
            <a:custGeom>
              <a:rect b="b" l="l" r="r" t="t"/>
              <a:pathLst>
                <a:path extrusionOk="0" h="4357" w="1251">
                  <a:moveTo>
                    <a:pt x="22" y="1"/>
                  </a:moveTo>
                  <a:lnTo>
                    <a:pt x="0" y="16"/>
                  </a:lnTo>
                  <a:cubicBezTo>
                    <a:pt x="11" y="32"/>
                    <a:pt x="1224" y="1769"/>
                    <a:pt x="720" y="4352"/>
                  </a:cubicBezTo>
                  <a:lnTo>
                    <a:pt x="746" y="4357"/>
                  </a:lnTo>
                  <a:cubicBezTo>
                    <a:pt x="1251" y="1764"/>
                    <a:pt x="33" y="18"/>
                    <a:pt x="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 flipH="1">
              <a:off x="8592619" y="4708983"/>
              <a:ext cx="176693" cy="364431"/>
            </a:xfrm>
            <a:custGeom>
              <a:rect b="b" l="l" r="r" t="t"/>
              <a:pathLst>
                <a:path extrusionOk="0" h="2834" w="1374">
                  <a:moveTo>
                    <a:pt x="6" y="1"/>
                  </a:moveTo>
                  <a:lnTo>
                    <a:pt x="0" y="26"/>
                  </a:lnTo>
                  <a:cubicBezTo>
                    <a:pt x="4" y="28"/>
                    <a:pt x="294" y="92"/>
                    <a:pt x="602" y="468"/>
                  </a:cubicBezTo>
                  <a:cubicBezTo>
                    <a:pt x="889" y="815"/>
                    <a:pt x="1250" y="1507"/>
                    <a:pt x="1348" y="2834"/>
                  </a:cubicBezTo>
                  <a:lnTo>
                    <a:pt x="1373" y="2832"/>
                  </a:lnTo>
                  <a:cubicBezTo>
                    <a:pt x="1275" y="1497"/>
                    <a:pt x="910" y="800"/>
                    <a:pt x="621" y="448"/>
                  </a:cubicBezTo>
                  <a:cubicBezTo>
                    <a:pt x="306" y="67"/>
                    <a:pt x="18" y="4"/>
                    <a:pt x="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 flipH="1">
              <a:off x="8502077" y="4109737"/>
              <a:ext cx="609166" cy="628303"/>
            </a:xfrm>
            <a:custGeom>
              <a:rect b="b" l="l" r="r" t="t"/>
              <a:pathLst>
                <a:path extrusionOk="0" h="4886" w="4737">
                  <a:moveTo>
                    <a:pt x="3701" y="1"/>
                  </a:moveTo>
                  <a:cubicBezTo>
                    <a:pt x="3424" y="1"/>
                    <a:pt x="2452" y="132"/>
                    <a:pt x="1362" y="1815"/>
                  </a:cubicBezTo>
                  <a:cubicBezTo>
                    <a:pt x="71" y="3809"/>
                    <a:pt x="0" y="4344"/>
                    <a:pt x="303" y="4752"/>
                  </a:cubicBezTo>
                  <a:cubicBezTo>
                    <a:pt x="370" y="4842"/>
                    <a:pt x="464" y="4886"/>
                    <a:pt x="581" y="4886"/>
                  </a:cubicBezTo>
                  <a:cubicBezTo>
                    <a:pt x="1106" y="4886"/>
                    <a:pt x="2104" y="4015"/>
                    <a:pt x="3288" y="2531"/>
                  </a:cubicBezTo>
                  <a:cubicBezTo>
                    <a:pt x="4737" y="715"/>
                    <a:pt x="3779" y="5"/>
                    <a:pt x="3779" y="5"/>
                  </a:cubicBezTo>
                  <a:cubicBezTo>
                    <a:pt x="3779" y="5"/>
                    <a:pt x="3752" y="1"/>
                    <a:pt x="37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 flipH="1">
              <a:off x="8623473" y="4109737"/>
              <a:ext cx="467195" cy="611586"/>
            </a:xfrm>
            <a:custGeom>
              <a:rect b="b" l="l" r="r" t="t"/>
              <a:pathLst>
                <a:path extrusionOk="0" h="4756" w="3633">
                  <a:moveTo>
                    <a:pt x="3607" y="1"/>
                  </a:moveTo>
                  <a:cubicBezTo>
                    <a:pt x="3604" y="10"/>
                    <a:pt x="3522" y="227"/>
                    <a:pt x="2077" y="1738"/>
                  </a:cubicBezTo>
                  <a:lnTo>
                    <a:pt x="1253" y="1725"/>
                  </a:lnTo>
                  <a:lnTo>
                    <a:pt x="1253" y="1750"/>
                  </a:lnTo>
                  <a:lnTo>
                    <a:pt x="2052" y="1764"/>
                  </a:lnTo>
                  <a:cubicBezTo>
                    <a:pt x="1958" y="1862"/>
                    <a:pt x="1856" y="1968"/>
                    <a:pt x="1748" y="2078"/>
                  </a:cubicBezTo>
                  <a:cubicBezTo>
                    <a:pt x="1502" y="2331"/>
                    <a:pt x="1293" y="2566"/>
                    <a:pt x="1115" y="2782"/>
                  </a:cubicBezTo>
                  <a:lnTo>
                    <a:pt x="1114" y="2782"/>
                  </a:lnTo>
                  <a:lnTo>
                    <a:pt x="1114" y="2783"/>
                  </a:lnTo>
                  <a:cubicBezTo>
                    <a:pt x="0" y="4130"/>
                    <a:pt x="123" y="4727"/>
                    <a:pt x="129" y="4755"/>
                  </a:cubicBezTo>
                  <a:lnTo>
                    <a:pt x="155" y="4748"/>
                  </a:lnTo>
                  <a:cubicBezTo>
                    <a:pt x="154" y="4742"/>
                    <a:pt x="34" y="4144"/>
                    <a:pt x="1119" y="2818"/>
                  </a:cubicBezTo>
                  <a:lnTo>
                    <a:pt x="1367" y="4388"/>
                  </a:lnTo>
                  <a:lnTo>
                    <a:pt x="1393" y="4385"/>
                  </a:lnTo>
                  <a:lnTo>
                    <a:pt x="1141" y="2790"/>
                  </a:lnTo>
                  <a:cubicBezTo>
                    <a:pt x="1317" y="2577"/>
                    <a:pt x="1522" y="2346"/>
                    <a:pt x="1766" y="2095"/>
                  </a:cubicBezTo>
                  <a:cubicBezTo>
                    <a:pt x="1982" y="1873"/>
                    <a:pt x="2172" y="1673"/>
                    <a:pt x="2340" y="1495"/>
                  </a:cubicBezTo>
                  <a:lnTo>
                    <a:pt x="2560" y="3194"/>
                  </a:lnTo>
                  <a:lnTo>
                    <a:pt x="2586" y="3190"/>
                  </a:lnTo>
                  <a:lnTo>
                    <a:pt x="2364" y="1469"/>
                  </a:lnTo>
                  <a:cubicBezTo>
                    <a:pt x="3572" y="197"/>
                    <a:pt x="3631" y="16"/>
                    <a:pt x="3633" y="7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 flipH="1">
              <a:off x="7904508" y="4045955"/>
              <a:ext cx="353129" cy="784800"/>
            </a:xfrm>
            <a:custGeom>
              <a:rect b="b" l="l" r="r" t="t"/>
              <a:pathLst>
                <a:path extrusionOk="0" h="6103" w="2746">
                  <a:moveTo>
                    <a:pt x="1966" y="0"/>
                  </a:moveTo>
                  <a:cubicBezTo>
                    <a:pt x="1343" y="0"/>
                    <a:pt x="535" y="2233"/>
                    <a:pt x="272" y="3982"/>
                  </a:cubicBezTo>
                  <a:cubicBezTo>
                    <a:pt x="0" y="5784"/>
                    <a:pt x="675" y="6102"/>
                    <a:pt x="675" y="6102"/>
                  </a:cubicBezTo>
                  <a:cubicBezTo>
                    <a:pt x="675" y="6102"/>
                    <a:pt x="679" y="6102"/>
                    <a:pt x="687" y="6102"/>
                  </a:cubicBezTo>
                  <a:cubicBezTo>
                    <a:pt x="804" y="6102"/>
                    <a:pt x="1714" y="6045"/>
                    <a:pt x="2023" y="4291"/>
                  </a:cubicBezTo>
                  <a:cubicBezTo>
                    <a:pt x="2355" y="2415"/>
                    <a:pt x="2745" y="171"/>
                    <a:pt x="2023" y="6"/>
                  </a:cubicBezTo>
                  <a:cubicBezTo>
                    <a:pt x="2004" y="2"/>
                    <a:pt x="1986" y="0"/>
                    <a:pt x="19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 flipH="1">
              <a:off x="7843683" y="3838662"/>
              <a:ext cx="387721" cy="992606"/>
            </a:xfrm>
            <a:custGeom>
              <a:rect b="b" l="l" r="r" t="t"/>
              <a:pathLst>
                <a:path extrusionOk="0" h="7719" w="3015">
                  <a:moveTo>
                    <a:pt x="2703" y="1"/>
                  </a:moveTo>
                  <a:cubicBezTo>
                    <a:pt x="2702" y="1"/>
                    <a:pt x="2701" y="1"/>
                    <a:pt x="2700" y="1"/>
                  </a:cubicBezTo>
                  <a:cubicBezTo>
                    <a:pt x="2347" y="11"/>
                    <a:pt x="1925" y="1073"/>
                    <a:pt x="1807" y="1615"/>
                  </a:cubicBezTo>
                  <a:cubicBezTo>
                    <a:pt x="1801" y="1641"/>
                    <a:pt x="1339" y="3579"/>
                    <a:pt x="871" y="5738"/>
                  </a:cubicBezTo>
                  <a:lnTo>
                    <a:pt x="861" y="5724"/>
                  </a:lnTo>
                  <a:cubicBezTo>
                    <a:pt x="300" y="6143"/>
                    <a:pt x="2" y="6614"/>
                    <a:pt x="0" y="6620"/>
                  </a:cubicBezTo>
                  <a:lnTo>
                    <a:pt x="22" y="6634"/>
                  </a:lnTo>
                  <a:cubicBezTo>
                    <a:pt x="24" y="6629"/>
                    <a:pt x="317" y="6166"/>
                    <a:pt x="868" y="5751"/>
                  </a:cubicBezTo>
                  <a:lnTo>
                    <a:pt x="868" y="5751"/>
                  </a:lnTo>
                  <a:cubicBezTo>
                    <a:pt x="728" y="6402"/>
                    <a:pt x="587" y="7070"/>
                    <a:pt x="459" y="7714"/>
                  </a:cubicBezTo>
                  <a:lnTo>
                    <a:pt x="484" y="7719"/>
                  </a:lnTo>
                  <a:cubicBezTo>
                    <a:pt x="737" y="6459"/>
                    <a:pt x="1036" y="5098"/>
                    <a:pt x="1288" y="3982"/>
                  </a:cubicBezTo>
                  <a:cubicBezTo>
                    <a:pt x="1371" y="4143"/>
                    <a:pt x="1742" y="4889"/>
                    <a:pt x="1857" y="5625"/>
                  </a:cubicBezTo>
                  <a:lnTo>
                    <a:pt x="1883" y="5621"/>
                  </a:lnTo>
                  <a:cubicBezTo>
                    <a:pt x="1760" y="4820"/>
                    <a:pt x="1333" y="4009"/>
                    <a:pt x="1297" y="3943"/>
                  </a:cubicBezTo>
                  <a:cubicBezTo>
                    <a:pt x="1597" y="2612"/>
                    <a:pt x="1829" y="1640"/>
                    <a:pt x="1833" y="1622"/>
                  </a:cubicBezTo>
                  <a:cubicBezTo>
                    <a:pt x="1969" y="993"/>
                    <a:pt x="2384" y="37"/>
                    <a:pt x="2701" y="27"/>
                  </a:cubicBezTo>
                  <a:cubicBezTo>
                    <a:pt x="2702" y="27"/>
                    <a:pt x="2703" y="27"/>
                    <a:pt x="2705" y="27"/>
                  </a:cubicBezTo>
                  <a:cubicBezTo>
                    <a:pt x="2820" y="27"/>
                    <a:pt x="2915" y="158"/>
                    <a:pt x="2989" y="416"/>
                  </a:cubicBezTo>
                  <a:lnTo>
                    <a:pt x="3014" y="408"/>
                  </a:lnTo>
                  <a:cubicBezTo>
                    <a:pt x="2937" y="135"/>
                    <a:pt x="2832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 flipH="1">
              <a:off x="6042472" y="3555371"/>
              <a:ext cx="273784" cy="1056645"/>
            </a:xfrm>
            <a:custGeom>
              <a:rect b="b" l="l" r="r" t="t"/>
              <a:pathLst>
                <a:path extrusionOk="0" h="8217" w="2129">
                  <a:moveTo>
                    <a:pt x="1122" y="1"/>
                  </a:moveTo>
                  <a:cubicBezTo>
                    <a:pt x="746" y="505"/>
                    <a:pt x="446" y="1539"/>
                    <a:pt x="276" y="3176"/>
                  </a:cubicBezTo>
                  <a:cubicBezTo>
                    <a:pt x="1" y="5826"/>
                    <a:pt x="633" y="8216"/>
                    <a:pt x="1349" y="8216"/>
                  </a:cubicBezTo>
                  <a:cubicBezTo>
                    <a:pt x="1369" y="8216"/>
                    <a:pt x="1388" y="8214"/>
                    <a:pt x="1408" y="8211"/>
                  </a:cubicBezTo>
                  <a:cubicBezTo>
                    <a:pt x="2128" y="8077"/>
                    <a:pt x="1943" y="4918"/>
                    <a:pt x="2112" y="2980"/>
                  </a:cubicBezTo>
                  <a:cubicBezTo>
                    <a:pt x="1241" y="2157"/>
                    <a:pt x="1135" y="512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 flipH="1">
              <a:off x="5923012" y="3507534"/>
              <a:ext cx="142229" cy="809490"/>
            </a:xfrm>
            <a:custGeom>
              <a:rect b="b" l="l" r="r" t="t"/>
              <a:pathLst>
                <a:path extrusionOk="0" h="6295" w="1106">
                  <a:moveTo>
                    <a:pt x="220" y="1"/>
                  </a:moveTo>
                  <a:cubicBezTo>
                    <a:pt x="93" y="1"/>
                    <a:pt x="2" y="35"/>
                    <a:pt x="0" y="36"/>
                  </a:cubicBezTo>
                  <a:lnTo>
                    <a:pt x="9" y="60"/>
                  </a:lnTo>
                  <a:cubicBezTo>
                    <a:pt x="10" y="59"/>
                    <a:pt x="98" y="27"/>
                    <a:pt x="220" y="27"/>
                  </a:cubicBezTo>
                  <a:cubicBezTo>
                    <a:pt x="320" y="27"/>
                    <a:pt x="445" y="49"/>
                    <a:pt x="564" y="128"/>
                  </a:cubicBezTo>
                  <a:cubicBezTo>
                    <a:pt x="849" y="317"/>
                    <a:pt x="1004" y="745"/>
                    <a:pt x="1025" y="1403"/>
                  </a:cubicBezTo>
                  <a:cubicBezTo>
                    <a:pt x="1078" y="3115"/>
                    <a:pt x="682" y="6258"/>
                    <a:pt x="679" y="6290"/>
                  </a:cubicBezTo>
                  <a:lnTo>
                    <a:pt x="705" y="6294"/>
                  </a:lnTo>
                  <a:cubicBezTo>
                    <a:pt x="708" y="6263"/>
                    <a:pt x="1106" y="3116"/>
                    <a:pt x="1051" y="1403"/>
                  </a:cubicBezTo>
                  <a:cubicBezTo>
                    <a:pt x="1030" y="736"/>
                    <a:pt x="871" y="300"/>
                    <a:pt x="579" y="107"/>
                  </a:cubicBezTo>
                  <a:cubicBezTo>
                    <a:pt x="454" y="24"/>
                    <a:pt x="325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 flipH="1">
              <a:off x="5988418" y="3509545"/>
              <a:ext cx="185180" cy="430785"/>
            </a:xfrm>
            <a:custGeom>
              <a:rect b="b" l="l" r="r" t="t"/>
              <a:pathLst>
                <a:path extrusionOk="0" h="3350" w="1440">
                  <a:moveTo>
                    <a:pt x="606" y="1"/>
                  </a:moveTo>
                  <a:cubicBezTo>
                    <a:pt x="390" y="1"/>
                    <a:pt x="187" y="120"/>
                    <a:pt x="0" y="370"/>
                  </a:cubicBezTo>
                  <a:cubicBezTo>
                    <a:pt x="13" y="882"/>
                    <a:pt x="119" y="2526"/>
                    <a:pt x="988" y="3349"/>
                  </a:cubicBezTo>
                  <a:cubicBezTo>
                    <a:pt x="992" y="3298"/>
                    <a:pt x="997" y="3247"/>
                    <a:pt x="1002" y="3199"/>
                  </a:cubicBezTo>
                  <a:cubicBezTo>
                    <a:pt x="1196" y="1279"/>
                    <a:pt x="1439" y="269"/>
                    <a:pt x="836" y="44"/>
                  </a:cubicBezTo>
                  <a:cubicBezTo>
                    <a:pt x="758" y="15"/>
                    <a:pt x="681" y="1"/>
                    <a:pt x="6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1"/>
            <p:cNvSpPr/>
            <p:nvPr/>
          </p:nvSpPr>
          <p:spPr>
            <a:xfrm flipH="1">
              <a:off x="6080539" y="3507534"/>
              <a:ext cx="140171" cy="1104352"/>
            </a:xfrm>
            <a:custGeom>
              <a:rect b="b" l="l" r="r" t="t"/>
              <a:pathLst>
                <a:path extrusionOk="0" h="8588" w="1090">
                  <a:moveTo>
                    <a:pt x="1084" y="1"/>
                  </a:moveTo>
                  <a:cubicBezTo>
                    <a:pt x="1060" y="6"/>
                    <a:pt x="466" y="164"/>
                    <a:pt x="224" y="2524"/>
                  </a:cubicBezTo>
                  <a:cubicBezTo>
                    <a:pt x="1" y="4709"/>
                    <a:pt x="551" y="8550"/>
                    <a:pt x="556" y="8588"/>
                  </a:cubicBezTo>
                  <a:lnTo>
                    <a:pt x="581" y="8585"/>
                  </a:lnTo>
                  <a:cubicBezTo>
                    <a:pt x="576" y="8547"/>
                    <a:pt x="28" y="4709"/>
                    <a:pt x="250" y="2527"/>
                  </a:cubicBezTo>
                  <a:cubicBezTo>
                    <a:pt x="487" y="194"/>
                    <a:pt x="1083" y="28"/>
                    <a:pt x="1089" y="26"/>
                  </a:cubicBezTo>
                  <a:lnTo>
                    <a:pt x="10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 flipH="1">
              <a:off x="5842637" y="3978186"/>
              <a:ext cx="273784" cy="1056773"/>
            </a:xfrm>
            <a:custGeom>
              <a:rect b="b" l="l" r="r" t="t"/>
              <a:pathLst>
                <a:path extrusionOk="0" h="8218" w="2129">
                  <a:moveTo>
                    <a:pt x="1123" y="1"/>
                  </a:moveTo>
                  <a:cubicBezTo>
                    <a:pt x="746" y="505"/>
                    <a:pt x="446" y="1539"/>
                    <a:pt x="276" y="3175"/>
                  </a:cubicBezTo>
                  <a:cubicBezTo>
                    <a:pt x="1" y="5826"/>
                    <a:pt x="633" y="8217"/>
                    <a:pt x="1349" y="8217"/>
                  </a:cubicBezTo>
                  <a:cubicBezTo>
                    <a:pt x="1368" y="8217"/>
                    <a:pt x="1388" y="8215"/>
                    <a:pt x="1408" y="8212"/>
                  </a:cubicBezTo>
                  <a:cubicBezTo>
                    <a:pt x="2128" y="8078"/>
                    <a:pt x="1943" y="4918"/>
                    <a:pt x="2112" y="2980"/>
                  </a:cubicBezTo>
                  <a:cubicBezTo>
                    <a:pt x="1243" y="2158"/>
                    <a:pt x="1135" y="514"/>
                    <a:pt x="1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 flipH="1">
              <a:off x="5788584" y="3932489"/>
              <a:ext cx="185052" cy="430785"/>
            </a:xfrm>
            <a:custGeom>
              <a:rect b="b" l="l" r="r" t="t"/>
              <a:pathLst>
                <a:path extrusionOk="0" h="3350" w="1439">
                  <a:moveTo>
                    <a:pt x="604" y="0"/>
                  </a:moveTo>
                  <a:cubicBezTo>
                    <a:pt x="389" y="0"/>
                    <a:pt x="186" y="120"/>
                    <a:pt x="0" y="369"/>
                  </a:cubicBezTo>
                  <a:cubicBezTo>
                    <a:pt x="12" y="882"/>
                    <a:pt x="119" y="2526"/>
                    <a:pt x="988" y="3349"/>
                  </a:cubicBezTo>
                  <a:cubicBezTo>
                    <a:pt x="991" y="3298"/>
                    <a:pt x="996" y="3247"/>
                    <a:pt x="1001" y="3198"/>
                  </a:cubicBezTo>
                  <a:cubicBezTo>
                    <a:pt x="1195" y="1279"/>
                    <a:pt x="1438" y="269"/>
                    <a:pt x="834" y="44"/>
                  </a:cubicBezTo>
                  <a:cubicBezTo>
                    <a:pt x="756" y="15"/>
                    <a:pt x="680" y="0"/>
                    <a:pt x="6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 flipH="1">
              <a:off x="5726428" y="3930607"/>
              <a:ext cx="142100" cy="544332"/>
            </a:xfrm>
            <a:custGeom>
              <a:rect b="b" l="l" r="r" t="t"/>
              <a:pathLst>
                <a:path extrusionOk="0" h="4233" w="1105">
                  <a:moveTo>
                    <a:pt x="221" y="0"/>
                  </a:moveTo>
                  <a:cubicBezTo>
                    <a:pt x="93" y="0"/>
                    <a:pt x="2" y="34"/>
                    <a:pt x="0" y="35"/>
                  </a:cubicBezTo>
                  <a:lnTo>
                    <a:pt x="10" y="59"/>
                  </a:lnTo>
                  <a:cubicBezTo>
                    <a:pt x="11" y="59"/>
                    <a:pt x="98" y="27"/>
                    <a:pt x="219" y="27"/>
                  </a:cubicBezTo>
                  <a:cubicBezTo>
                    <a:pt x="320" y="27"/>
                    <a:pt x="445" y="48"/>
                    <a:pt x="565" y="128"/>
                  </a:cubicBezTo>
                  <a:cubicBezTo>
                    <a:pt x="849" y="316"/>
                    <a:pt x="1004" y="745"/>
                    <a:pt x="1025" y="1403"/>
                  </a:cubicBezTo>
                  <a:cubicBezTo>
                    <a:pt x="1079" y="3112"/>
                    <a:pt x="898" y="4217"/>
                    <a:pt x="896" y="4228"/>
                  </a:cubicBezTo>
                  <a:lnTo>
                    <a:pt x="922" y="4232"/>
                  </a:lnTo>
                  <a:cubicBezTo>
                    <a:pt x="924" y="4221"/>
                    <a:pt x="1105" y="3115"/>
                    <a:pt x="1052" y="1403"/>
                  </a:cubicBezTo>
                  <a:cubicBezTo>
                    <a:pt x="1030" y="736"/>
                    <a:pt x="872" y="300"/>
                    <a:pt x="580" y="105"/>
                  </a:cubicBezTo>
                  <a:cubicBezTo>
                    <a:pt x="455" y="23"/>
                    <a:pt x="326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 flipH="1">
              <a:off x="5880447" y="3930478"/>
              <a:ext cx="140300" cy="1104352"/>
            </a:xfrm>
            <a:custGeom>
              <a:rect b="b" l="l" r="r" t="t"/>
              <a:pathLst>
                <a:path extrusionOk="0" h="8588" w="1091">
                  <a:moveTo>
                    <a:pt x="1085" y="0"/>
                  </a:moveTo>
                  <a:cubicBezTo>
                    <a:pt x="1060" y="6"/>
                    <a:pt x="467" y="164"/>
                    <a:pt x="225" y="2524"/>
                  </a:cubicBezTo>
                  <a:cubicBezTo>
                    <a:pt x="1" y="4707"/>
                    <a:pt x="551" y="8549"/>
                    <a:pt x="556" y="8588"/>
                  </a:cubicBezTo>
                  <a:lnTo>
                    <a:pt x="582" y="8584"/>
                  </a:lnTo>
                  <a:cubicBezTo>
                    <a:pt x="577" y="8547"/>
                    <a:pt x="28" y="4707"/>
                    <a:pt x="250" y="2526"/>
                  </a:cubicBezTo>
                  <a:cubicBezTo>
                    <a:pt x="488" y="193"/>
                    <a:pt x="1083" y="27"/>
                    <a:pt x="1090" y="26"/>
                  </a:cubicBezTo>
                  <a:lnTo>
                    <a:pt x="10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 flipH="1">
              <a:off x="7995935" y="3831847"/>
              <a:ext cx="474396" cy="780942"/>
            </a:xfrm>
            <a:custGeom>
              <a:rect b="b" l="l" r="r" t="t"/>
              <a:pathLst>
                <a:path extrusionOk="0" h="6073" w="3689">
                  <a:moveTo>
                    <a:pt x="2336" y="0"/>
                  </a:moveTo>
                  <a:cubicBezTo>
                    <a:pt x="1668" y="0"/>
                    <a:pt x="1278" y="1842"/>
                    <a:pt x="535" y="3937"/>
                  </a:cubicBezTo>
                  <a:cubicBezTo>
                    <a:pt x="1" y="5447"/>
                    <a:pt x="345" y="6073"/>
                    <a:pt x="789" y="6073"/>
                  </a:cubicBezTo>
                  <a:cubicBezTo>
                    <a:pt x="1054" y="6073"/>
                    <a:pt x="1355" y="5848"/>
                    <a:pt x="1523" y="5453"/>
                  </a:cubicBezTo>
                  <a:cubicBezTo>
                    <a:pt x="1971" y="4399"/>
                    <a:pt x="3689" y="931"/>
                    <a:pt x="2662" y="134"/>
                  </a:cubicBezTo>
                  <a:cubicBezTo>
                    <a:pt x="2545" y="43"/>
                    <a:pt x="2437" y="0"/>
                    <a:pt x="2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 flipH="1">
              <a:off x="7911834" y="3782467"/>
              <a:ext cx="487899" cy="822606"/>
            </a:xfrm>
            <a:custGeom>
              <a:rect b="b" l="l" r="r" t="t"/>
              <a:pathLst>
                <a:path extrusionOk="0" h="6397" w="3794">
                  <a:moveTo>
                    <a:pt x="2903" y="1"/>
                  </a:moveTo>
                  <a:cubicBezTo>
                    <a:pt x="2537" y="1"/>
                    <a:pt x="2233" y="237"/>
                    <a:pt x="2102" y="513"/>
                  </a:cubicBezTo>
                  <a:cubicBezTo>
                    <a:pt x="2097" y="525"/>
                    <a:pt x="1757" y="1302"/>
                    <a:pt x="1247" y="2692"/>
                  </a:cubicBezTo>
                  <a:cubicBezTo>
                    <a:pt x="848" y="2844"/>
                    <a:pt x="314" y="3334"/>
                    <a:pt x="308" y="3339"/>
                  </a:cubicBezTo>
                  <a:lnTo>
                    <a:pt x="327" y="3358"/>
                  </a:lnTo>
                  <a:cubicBezTo>
                    <a:pt x="332" y="3353"/>
                    <a:pt x="844" y="2884"/>
                    <a:pt x="1235" y="2725"/>
                  </a:cubicBezTo>
                  <a:lnTo>
                    <a:pt x="1235" y="2725"/>
                  </a:lnTo>
                  <a:cubicBezTo>
                    <a:pt x="885" y="3677"/>
                    <a:pt x="457" y="4914"/>
                    <a:pt x="1" y="6388"/>
                  </a:cubicBezTo>
                  <a:lnTo>
                    <a:pt x="26" y="6396"/>
                  </a:lnTo>
                  <a:cubicBezTo>
                    <a:pt x="339" y="5383"/>
                    <a:pt x="638" y="4484"/>
                    <a:pt x="910" y="3709"/>
                  </a:cubicBezTo>
                  <a:cubicBezTo>
                    <a:pt x="966" y="3855"/>
                    <a:pt x="1181" y="4451"/>
                    <a:pt x="1276" y="5127"/>
                  </a:cubicBezTo>
                  <a:lnTo>
                    <a:pt x="1302" y="5123"/>
                  </a:lnTo>
                  <a:cubicBezTo>
                    <a:pt x="1198" y="4381"/>
                    <a:pt x="949" y="3735"/>
                    <a:pt x="923" y="3671"/>
                  </a:cubicBezTo>
                  <a:cubicBezTo>
                    <a:pt x="1237" y="2775"/>
                    <a:pt x="1511" y="2052"/>
                    <a:pt x="1716" y="1527"/>
                  </a:cubicBezTo>
                  <a:cubicBezTo>
                    <a:pt x="1769" y="1668"/>
                    <a:pt x="1985" y="2257"/>
                    <a:pt x="2129" y="2941"/>
                  </a:cubicBezTo>
                  <a:lnTo>
                    <a:pt x="2154" y="2936"/>
                  </a:lnTo>
                  <a:cubicBezTo>
                    <a:pt x="1996" y="2188"/>
                    <a:pt x="1754" y="1555"/>
                    <a:pt x="1731" y="1491"/>
                  </a:cubicBezTo>
                  <a:cubicBezTo>
                    <a:pt x="1973" y="871"/>
                    <a:pt x="2121" y="534"/>
                    <a:pt x="2125" y="524"/>
                  </a:cubicBezTo>
                  <a:cubicBezTo>
                    <a:pt x="2253" y="257"/>
                    <a:pt x="2547" y="28"/>
                    <a:pt x="2903" y="28"/>
                  </a:cubicBezTo>
                  <a:cubicBezTo>
                    <a:pt x="2970" y="28"/>
                    <a:pt x="3040" y="36"/>
                    <a:pt x="3111" y="54"/>
                  </a:cubicBezTo>
                  <a:cubicBezTo>
                    <a:pt x="3717" y="206"/>
                    <a:pt x="3768" y="884"/>
                    <a:pt x="3768" y="890"/>
                  </a:cubicBezTo>
                  <a:lnTo>
                    <a:pt x="3794" y="889"/>
                  </a:lnTo>
                  <a:cubicBezTo>
                    <a:pt x="3794" y="880"/>
                    <a:pt x="3742" y="184"/>
                    <a:pt x="3117" y="27"/>
                  </a:cubicBezTo>
                  <a:cubicBezTo>
                    <a:pt x="3044" y="9"/>
                    <a:pt x="2972" y="1"/>
                    <a:pt x="29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 flipH="1">
              <a:off x="7254206" y="1995275"/>
              <a:ext cx="482241" cy="425513"/>
            </a:xfrm>
            <a:custGeom>
              <a:rect b="b" l="l" r="r" t="t"/>
              <a:pathLst>
                <a:path extrusionOk="0" h="3309" w="3750">
                  <a:moveTo>
                    <a:pt x="2062" y="1"/>
                  </a:moveTo>
                  <a:cubicBezTo>
                    <a:pt x="2035" y="1"/>
                    <a:pt x="2003" y="7"/>
                    <a:pt x="1964" y="22"/>
                  </a:cubicBezTo>
                  <a:cubicBezTo>
                    <a:pt x="1662" y="138"/>
                    <a:pt x="1438" y="766"/>
                    <a:pt x="1335" y="1105"/>
                  </a:cubicBezTo>
                  <a:cubicBezTo>
                    <a:pt x="1171" y="1134"/>
                    <a:pt x="957" y="1212"/>
                    <a:pt x="784" y="1420"/>
                  </a:cubicBezTo>
                  <a:cubicBezTo>
                    <a:pt x="1" y="2360"/>
                    <a:pt x="620" y="3309"/>
                    <a:pt x="2067" y="3309"/>
                  </a:cubicBezTo>
                  <a:cubicBezTo>
                    <a:pt x="2092" y="3309"/>
                    <a:pt x="2118" y="3309"/>
                    <a:pt x="2144" y="3308"/>
                  </a:cubicBezTo>
                  <a:cubicBezTo>
                    <a:pt x="3646" y="3275"/>
                    <a:pt x="3265" y="1660"/>
                    <a:pt x="3265" y="1660"/>
                  </a:cubicBezTo>
                  <a:cubicBezTo>
                    <a:pt x="3265" y="1660"/>
                    <a:pt x="3475" y="1620"/>
                    <a:pt x="3661" y="1244"/>
                  </a:cubicBezTo>
                  <a:cubicBezTo>
                    <a:pt x="3749" y="1069"/>
                    <a:pt x="3677" y="900"/>
                    <a:pt x="3456" y="900"/>
                  </a:cubicBezTo>
                  <a:cubicBezTo>
                    <a:pt x="3447" y="900"/>
                    <a:pt x="3437" y="900"/>
                    <a:pt x="3427" y="901"/>
                  </a:cubicBezTo>
                  <a:cubicBezTo>
                    <a:pt x="3500" y="807"/>
                    <a:pt x="3518" y="691"/>
                    <a:pt x="3393" y="556"/>
                  </a:cubicBezTo>
                  <a:cubicBezTo>
                    <a:pt x="3325" y="484"/>
                    <a:pt x="3245" y="454"/>
                    <a:pt x="3159" y="454"/>
                  </a:cubicBezTo>
                  <a:cubicBezTo>
                    <a:pt x="3126" y="454"/>
                    <a:pt x="3092" y="459"/>
                    <a:pt x="3058" y="467"/>
                  </a:cubicBezTo>
                  <a:cubicBezTo>
                    <a:pt x="3072" y="407"/>
                    <a:pt x="3072" y="345"/>
                    <a:pt x="3049" y="277"/>
                  </a:cubicBezTo>
                  <a:cubicBezTo>
                    <a:pt x="3012" y="173"/>
                    <a:pt x="2944" y="132"/>
                    <a:pt x="2861" y="132"/>
                  </a:cubicBezTo>
                  <a:cubicBezTo>
                    <a:pt x="2566" y="132"/>
                    <a:pt x="2077" y="636"/>
                    <a:pt x="2077" y="636"/>
                  </a:cubicBezTo>
                  <a:cubicBezTo>
                    <a:pt x="2077" y="636"/>
                    <a:pt x="2326" y="1"/>
                    <a:pt x="206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 flipH="1">
              <a:off x="7325839" y="2152545"/>
              <a:ext cx="251794" cy="300649"/>
            </a:xfrm>
            <a:custGeom>
              <a:rect b="b" l="l" r="r" t="t"/>
              <a:pathLst>
                <a:path extrusionOk="0" h="2338" w="1958">
                  <a:moveTo>
                    <a:pt x="1410" y="1"/>
                  </a:moveTo>
                  <a:cubicBezTo>
                    <a:pt x="1321" y="1"/>
                    <a:pt x="1230" y="43"/>
                    <a:pt x="1171" y="129"/>
                  </a:cubicBezTo>
                  <a:cubicBezTo>
                    <a:pt x="1025" y="344"/>
                    <a:pt x="738" y="583"/>
                    <a:pt x="178" y="670"/>
                  </a:cubicBezTo>
                  <a:lnTo>
                    <a:pt x="95" y="673"/>
                  </a:lnTo>
                  <a:cubicBezTo>
                    <a:pt x="0" y="1128"/>
                    <a:pt x="63" y="1621"/>
                    <a:pt x="194" y="1843"/>
                  </a:cubicBezTo>
                  <a:cubicBezTo>
                    <a:pt x="219" y="1886"/>
                    <a:pt x="245" y="1923"/>
                    <a:pt x="272" y="1957"/>
                  </a:cubicBezTo>
                  <a:cubicBezTo>
                    <a:pt x="570" y="2332"/>
                    <a:pt x="1033" y="2337"/>
                    <a:pt x="1057" y="2337"/>
                  </a:cubicBezTo>
                  <a:cubicBezTo>
                    <a:pt x="1057" y="2337"/>
                    <a:pt x="1058" y="2337"/>
                    <a:pt x="1058" y="2337"/>
                  </a:cubicBezTo>
                  <a:cubicBezTo>
                    <a:pt x="1058" y="2337"/>
                    <a:pt x="1078" y="2336"/>
                    <a:pt x="1112" y="2331"/>
                  </a:cubicBezTo>
                  <a:cubicBezTo>
                    <a:pt x="1294" y="2300"/>
                    <a:pt x="1879" y="2137"/>
                    <a:pt x="1930" y="1288"/>
                  </a:cubicBezTo>
                  <a:cubicBezTo>
                    <a:pt x="1958" y="791"/>
                    <a:pt x="1812" y="406"/>
                    <a:pt x="1654" y="141"/>
                  </a:cubicBezTo>
                  <a:cubicBezTo>
                    <a:pt x="1598" y="48"/>
                    <a:pt x="1505" y="1"/>
                    <a:pt x="1410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 flipH="1">
              <a:off x="7434504" y="2404202"/>
              <a:ext cx="119210" cy="168070"/>
            </a:xfrm>
            <a:custGeom>
              <a:rect b="b" l="l" r="r" t="t"/>
              <a:pathLst>
                <a:path extrusionOk="0" h="1307" w="927">
                  <a:moveTo>
                    <a:pt x="86" y="1"/>
                  </a:moveTo>
                  <a:lnTo>
                    <a:pt x="1" y="746"/>
                  </a:lnTo>
                  <a:cubicBezTo>
                    <a:pt x="209" y="1294"/>
                    <a:pt x="815" y="1307"/>
                    <a:pt x="816" y="1307"/>
                  </a:cubicBezTo>
                  <a:lnTo>
                    <a:pt x="926" y="374"/>
                  </a:lnTo>
                  <a:lnTo>
                    <a:pt x="926" y="374"/>
                  </a:lnTo>
                  <a:cubicBezTo>
                    <a:pt x="892" y="379"/>
                    <a:pt x="872" y="381"/>
                    <a:pt x="872" y="381"/>
                  </a:cubicBezTo>
                  <a:cubicBezTo>
                    <a:pt x="872" y="381"/>
                    <a:pt x="871" y="381"/>
                    <a:pt x="871" y="381"/>
                  </a:cubicBezTo>
                  <a:cubicBezTo>
                    <a:pt x="847" y="381"/>
                    <a:pt x="384" y="376"/>
                    <a:pt x="86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 flipH="1">
              <a:off x="7434762" y="2408446"/>
              <a:ext cx="104550" cy="78699"/>
            </a:xfrm>
            <a:custGeom>
              <a:rect b="b" l="l" r="r" t="t"/>
              <a:pathLst>
                <a:path extrusionOk="0" h="612" w="813">
                  <a:moveTo>
                    <a:pt x="1" y="0"/>
                  </a:moveTo>
                  <a:lnTo>
                    <a:pt x="1" y="0"/>
                  </a:lnTo>
                  <a:cubicBezTo>
                    <a:pt x="142" y="456"/>
                    <a:pt x="580" y="579"/>
                    <a:pt x="780" y="611"/>
                  </a:cubicBezTo>
                  <a:lnTo>
                    <a:pt x="812" y="343"/>
                  </a:lnTo>
                  <a:lnTo>
                    <a:pt x="812" y="343"/>
                  </a:lnTo>
                  <a:cubicBezTo>
                    <a:pt x="779" y="348"/>
                    <a:pt x="759" y="349"/>
                    <a:pt x="759" y="349"/>
                  </a:cubicBezTo>
                  <a:cubicBezTo>
                    <a:pt x="759" y="349"/>
                    <a:pt x="759" y="349"/>
                    <a:pt x="758" y="349"/>
                  </a:cubicBezTo>
                  <a:cubicBezTo>
                    <a:pt x="748" y="349"/>
                    <a:pt x="305" y="347"/>
                    <a:pt x="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 flipH="1">
              <a:off x="7580460" y="2239988"/>
              <a:ext cx="56454" cy="100302"/>
            </a:xfrm>
            <a:custGeom>
              <a:rect b="b" l="l" r="r" t="t"/>
              <a:pathLst>
                <a:path extrusionOk="0" h="780" w="439">
                  <a:moveTo>
                    <a:pt x="333" y="1"/>
                  </a:moveTo>
                  <a:cubicBezTo>
                    <a:pt x="221" y="1"/>
                    <a:pt x="1" y="41"/>
                    <a:pt x="18" y="356"/>
                  </a:cubicBezTo>
                  <a:cubicBezTo>
                    <a:pt x="43" y="775"/>
                    <a:pt x="439" y="780"/>
                    <a:pt x="439" y="780"/>
                  </a:cubicBezTo>
                  <a:cubicBezTo>
                    <a:pt x="337" y="309"/>
                    <a:pt x="397" y="5"/>
                    <a:pt x="397" y="5"/>
                  </a:cubicBezTo>
                  <a:cubicBezTo>
                    <a:pt x="397" y="5"/>
                    <a:pt x="371" y="1"/>
                    <a:pt x="333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 flipH="1">
              <a:off x="7596921" y="2258120"/>
              <a:ext cx="29706" cy="48222"/>
            </a:xfrm>
            <a:custGeom>
              <a:rect b="b" l="l" r="r" t="t"/>
              <a:pathLst>
                <a:path extrusionOk="0" h="375" w="231">
                  <a:moveTo>
                    <a:pt x="208" y="1"/>
                  </a:moveTo>
                  <a:cubicBezTo>
                    <a:pt x="174" y="1"/>
                    <a:pt x="41" y="11"/>
                    <a:pt x="3" y="174"/>
                  </a:cubicBezTo>
                  <a:cubicBezTo>
                    <a:pt x="1" y="181"/>
                    <a:pt x="5" y="188"/>
                    <a:pt x="13" y="189"/>
                  </a:cubicBezTo>
                  <a:lnTo>
                    <a:pt x="15" y="189"/>
                  </a:lnTo>
                  <a:cubicBezTo>
                    <a:pt x="22" y="189"/>
                    <a:pt x="27" y="186"/>
                    <a:pt x="29" y="179"/>
                  </a:cubicBezTo>
                  <a:cubicBezTo>
                    <a:pt x="44" y="114"/>
                    <a:pt x="76" y="76"/>
                    <a:pt x="110" y="55"/>
                  </a:cubicBezTo>
                  <a:lnTo>
                    <a:pt x="110" y="55"/>
                  </a:lnTo>
                  <a:cubicBezTo>
                    <a:pt x="105" y="90"/>
                    <a:pt x="90" y="244"/>
                    <a:pt x="209" y="371"/>
                  </a:cubicBezTo>
                  <a:cubicBezTo>
                    <a:pt x="211" y="373"/>
                    <a:pt x="215" y="375"/>
                    <a:pt x="217" y="375"/>
                  </a:cubicBezTo>
                  <a:cubicBezTo>
                    <a:pt x="220" y="375"/>
                    <a:pt x="224" y="373"/>
                    <a:pt x="226" y="371"/>
                  </a:cubicBezTo>
                  <a:cubicBezTo>
                    <a:pt x="229" y="367"/>
                    <a:pt x="230" y="358"/>
                    <a:pt x="225" y="353"/>
                  </a:cubicBezTo>
                  <a:cubicBezTo>
                    <a:pt x="105" y="222"/>
                    <a:pt x="134" y="55"/>
                    <a:pt x="134" y="53"/>
                  </a:cubicBezTo>
                  <a:cubicBezTo>
                    <a:pt x="136" y="49"/>
                    <a:pt x="134" y="44"/>
                    <a:pt x="132" y="42"/>
                  </a:cubicBezTo>
                  <a:cubicBezTo>
                    <a:pt x="162" y="28"/>
                    <a:pt x="191" y="27"/>
                    <a:pt x="205" y="27"/>
                  </a:cubicBezTo>
                  <a:cubicBezTo>
                    <a:pt x="210" y="27"/>
                    <a:pt x="213" y="27"/>
                    <a:pt x="214" y="27"/>
                  </a:cubicBezTo>
                  <a:cubicBezTo>
                    <a:pt x="214" y="27"/>
                    <a:pt x="215" y="27"/>
                    <a:pt x="215" y="27"/>
                  </a:cubicBezTo>
                  <a:cubicBezTo>
                    <a:pt x="222" y="27"/>
                    <a:pt x="227" y="21"/>
                    <a:pt x="227" y="15"/>
                  </a:cubicBezTo>
                  <a:cubicBezTo>
                    <a:pt x="229" y="7"/>
                    <a:pt x="223" y="1"/>
                    <a:pt x="216" y="1"/>
                  </a:cubicBezTo>
                  <a:cubicBezTo>
                    <a:pt x="216" y="1"/>
                    <a:pt x="213" y="1"/>
                    <a:pt x="20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 flipH="1">
              <a:off x="7274021" y="2255805"/>
              <a:ext cx="49124" cy="79084"/>
            </a:xfrm>
            <a:custGeom>
              <a:rect b="b" l="l" r="r" t="t"/>
              <a:pathLst>
                <a:path extrusionOk="0" h="615" w="382">
                  <a:moveTo>
                    <a:pt x="96" y="0"/>
                  </a:moveTo>
                  <a:cubicBezTo>
                    <a:pt x="78" y="0"/>
                    <a:pt x="67" y="2"/>
                    <a:pt x="67" y="2"/>
                  </a:cubicBezTo>
                  <a:cubicBezTo>
                    <a:pt x="67" y="2"/>
                    <a:pt x="101" y="245"/>
                    <a:pt x="0" y="615"/>
                  </a:cubicBezTo>
                  <a:cubicBezTo>
                    <a:pt x="0" y="615"/>
                    <a:pt x="2" y="615"/>
                    <a:pt x="5" y="615"/>
                  </a:cubicBezTo>
                  <a:cubicBezTo>
                    <a:pt x="43" y="615"/>
                    <a:pt x="318" y="604"/>
                    <a:pt x="352" y="297"/>
                  </a:cubicBezTo>
                  <a:cubicBezTo>
                    <a:pt x="382" y="26"/>
                    <a:pt x="174" y="0"/>
                    <a:pt x="96" y="0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 flipH="1">
              <a:off x="7283538" y="2269693"/>
              <a:ext cx="25205" cy="39349"/>
            </a:xfrm>
            <a:custGeom>
              <a:rect b="b" l="l" r="r" t="t"/>
              <a:pathLst>
                <a:path extrusionOk="0" h="306" w="196">
                  <a:moveTo>
                    <a:pt x="29" y="4"/>
                  </a:moveTo>
                  <a:cubicBezTo>
                    <a:pt x="21" y="4"/>
                    <a:pt x="16" y="10"/>
                    <a:pt x="16" y="18"/>
                  </a:cubicBezTo>
                  <a:cubicBezTo>
                    <a:pt x="16" y="25"/>
                    <a:pt x="22" y="30"/>
                    <a:pt x="30" y="30"/>
                  </a:cubicBezTo>
                  <a:cubicBezTo>
                    <a:pt x="30" y="30"/>
                    <a:pt x="31" y="30"/>
                    <a:pt x="32" y="30"/>
                  </a:cubicBezTo>
                  <a:cubicBezTo>
                    <a:pt x="39" y="30"/>
                    <a:pt x="64" y="31"/>
                    <a:pt x="91" y="45"/>
                  </a:cubicBezTo>
                  <a:cubicBezTo>
                    <a:pt x="89" y="47"/>
                    <a:pt x="88" y="50"/>
                    <a:pt x="89" y="52"/>
                  </a:cubicBezTo>
                  <a:cubicBezTo>
                    <a:pt x="89" y="53"/>
                    <a:pt x="106" y="186"/>
                    <a:pt x="5" y="283"/>
                  </a:cubicBezTo>
                  <a:cubicBezTo>
                    <a:pt x="0" y="289"/>
                    <a:pt x="0" y="297"/>
                    <a:pt x="5" y="302"/>
                  </a:cubicBezTo>
                  <a:cubicBezTo>
                    <a:pt x="7" y="304"/>
                    <a:pt x="12" y="305"/>
                    <a:pt x="15" y="305"/>
                  </a:cubicBezTo>
                  <a:cubicBezTo>
                    <a:pt x="18" y="305"/>
                    <a:pt x="21" y="304"/>
                    <a:pt x="23" y="302"/>
                  </a:cubicBezTo>
                  <a:cubicBezTo>
                    <a:pt x="117" y="210"/>
                    <a:pt x="119" y="96"/>
                    <a:pt x="115" y="58"/>
                  </a:cubicBezTo>
                  <a:lnTo>
                    <a:pt x="115" y="58"/>
                  </a:lnTo>
                  <a:cubicBezTo>
                    <a:pt x="139" y="78"/>
                    <a:pt x="160" y="108"/>
                    <a:pt x="169" y="155"/>
                  </a:cubicBezTo>
                  <a:cubicBezTo>
                    <a:pt x="170" y="161"/>
                    <a:pt x="175" y="165"/>
                    <a:pt x="181" y="165"/>
                  </a:cubicBezTo>
                  <a:lnTo>
                    <a:pt x="184" y="165"/>
                  </a:lnTo>
                  <a:cubicBezTo>
                    <a:pt x="192" y="164"/>
                    <a:pt x="196" y="158"/>
                    <a:pt x="195" y="150"/>
                  </a:cubicBezTo>
                  <a:cubicBezTo>
                    <a:pt x="166" y="1"/>
                    <a:pt x="30" y="5"/>
                    <a:pt x="29" y="4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 flipH="1">
              <a:off x="7450452" y="2228672"/>
              <a:ext cx="40765" cy="21861"/>
            </a:xfrm>
            <a:custGeom>
              <a:rect b="b" l="l" r="r" t="t"/>
              <a:pathLst>
                <a:path extrusionOk="0" h="170" w="317">
                  <a:moveTo>
                    <a:pt x="301" y="1"/>
                  </a:moveTo>
                  <a:cubicBezTo>
                    <a:pt x="301" y="1"/>
                    <a:pt x="300" y="1"/>
                    <a:pt x="299" y="1"/>
                  </a:cubicBezTo>
                  <a:cubicBezTo>
                    <a:pt x="194" y="18"/>
                    <a:pt x="96" y="67"/>
                    <a:pt x="6" y="148"/>
                  </a:cubicBezTo>
                  <a:cubicBezTo>
                    <a:pt x="1" y="152"/>
                    <a:pt x="0" y="160"/>
                    <a:pt x="5" y="165"/>
                  </a:cubicBezTo>
                  <a:cubicBezTo>
                    <a:pt x="8" y="168"/>
                    <a:pt x="11" y="170"/>
                    <a:pt x="15" y="170"/>
                  </a:cubicBezTo>
                  <a:cubicBezTo>
                    <a:pt x="19" y="170"/>
                    <a:pt x="21" y="168"/>
                    <a:pt x="25" y="167"/>
                  </a:cubicBezTo>
                  <a:cubicBezTo>
                    <a:pt x="111" y="90"/>
                    <a:pt x="205" y="42"/>
                    <a:pt x="304" y="27"/>
                  </a:cubicBezTo>
                  <a:cubicBezTo>
                    <a:pt x="312" y="26"/>
                    <a:pt x="317" y="19"/>
                    <a:pt x="315" y="11"/>
                  </a:cubicBezTo>
                  <a:cubicBezTo>
                    <a:pt x="314" y="6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 flipH="1">
              <a:off x="7350921" y="2230472"/>
              <a:ext cx="33950" cy="17489"/>
            </a:xfrm>
            <a:custGeom>
              <a:rect b="b" l="l" r="r" t="t"/>
              <a:pathLst>
                <a:path extrusionOk="0" h="136" w="264">
                  <a:moveTo>
                    <a:pt x="15" y="0"/>
                  </a:moveTo>
                  <a:cubicBezTo>
                    <a:pt x="9" y="0"/>
                    <a:pt x="4" y="3"/>
                    <a:pt x="2" y="11"/>
                  </a:cubicBezTo>
                  <a:cubicBezTo>
                    <a:pt x="1" y="18"/>
                    <a:pt x="5" y="25"/>
                    <a:pt x="12" y="26"/>
                  </a:cubicBezTo>
                  <a:cubicBezTo>
                    <a:pt x="103" y="41"/>
                    <a:pt x="180" y="77"/>
                    <a:pt x="241" y="133"/>
                  </a:cubicBezTo>
                  <a:cubicBezTo>
                    <a:pt x="243" y="135"/>
                    <a:pt x="247" y="136"/>
                    <a:pt x="249" y="136"/>
                  </a:cubicBezTo>
                  <a:cubicBezTo>
                    <a:pt x="252" y="136"/>
                    <a:pt x="256" y="135"/>
                    <a:pt x="259" y="131"/>
                  </a:cubicBezTo>
                  <a:cubicBezTo>
                    <a:pt x="263" y="126"/>
                    <a:pt x="263" y="119"/>
                    <a:pt x="258" y="113"/>
                  </a:cubicBezTo>
                  <a:cubicBezTo>
                    <a:pt x="194" y="54"/>
                    <a:pt x="113" y="16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 flipH="1">
              <a:off x="7386927" y="2257477"/>
              <a:ext cx="34207" cy="80499"/>
            </a:xfrm>
            <a:custGeom>
              <a:rect b="b" l="l" r="r" t="t"/>
              <a:pathLst>
                <a:path extrusionOk="0" h="626" w="266">
                  <a:moveTo>
                    <a:pt x="27" y="1"/>
                  </a:moveTo>
                  <a:cubicBezTo>
                    <a:pt x="21" y="1"/>
                    <a:pt x="15" y="6"/>
                    <a:pt x="14" y="12"/>
                  </a:cubicBezTo>
                  <a:cubicBezTo>
                    <a:pt x="13" y="21"/>
                    <a:pt x="0" y="182"/>
                    <a:pt x="137" y="327"/>
                  </a:cubicBezTo>
                  <a:cubicBezTo>
                    <a:pt x="207" y="403"/>
                    <a:pt x="238" y="460"/>
                    <a:pt x="227" y="501"/>
                  </a:cubicBezTo>
                  <a:cubicBezTo>
                    <a:pt x="219" y="538"/>
                    <a:pt x="178" y="568"/>
                    <a:pt x="89" y="600"/>
                  </a:cubicBezTo>
                  <a:cubicBezTo>
                    <a:pt x="82" y="603"/>
                    <a:pt x="78" y="610"/>
                    <a:pt x="81" y="617"/>
                  </a:cubicBezTo>
                  <a:cubicBezTo>
                    <a:pt x="83" y="622"/>
                    <a:pt x="89" y="625"/>
                    <a:pt x="94" y="625"/>
                  </a:cubicBezTo>
                  <a:cubicBezTo>
                    <a:pt x="95" y="625"/>
                    <a:pt x="97" y="624"/>
                    <a:pt x="98" y="624"/>
                  </a:cubicBezTo>
                  <a:cubicBezTo>
                    <a:pt x="170" y="599"/>
                    <a:pt x="240" y="567"/>
                    <a:pt x="253" y="507"/>
                  </a:cubicBezTo>
                  <a:cubicBezTo>
                    <a:pt x="265" y="456"/>
                    <a:pt x="235" y="393"/>
                    <a:pt x="155" y="310"/>
                  </a:cubicBezTo>
                  <a:cubicBezTo>
                    <a:pt x="27" y="173"/>
                    <a:pt x="40" y="16"/>
                    <a:pt x="40" y="14"/>
                  </a:cubicBezTo>
                  <a:cubicBezTo>
                    <a:pt x="41" y="7"/>
                    <a:pt x="36" y="2"/>
                    <a:pt x="29" y="1"/>
                  </a:cubicBezTo>
                  <a:cubicBezTo>
                    <a:pt x="28" y="1"/>
                    <a:pt x="28" y="1"/>
                    <a:pt x="2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 flipH="1">
              <a:off x="7453924" y="2305442"/>
              <a:ext cx="41923" cy="29190"/>
            </a:xfrm>
            <a:custGeom>
              <a:rect b="b" l="l" r="r" t="t"/>
              <a:pathLst>
                <a:path extrusionOk="0" h="227" w="326">
                  <a:moveTo>
                    <a:pt x="236" y="1"/>
                  </a:moveTo>
                  <a:cubicBezTo>
                    <a:pt x="194" y="1"/>
                    <a:pt x="160" y="61"/>
                    <a:pt x="160" y="61"/>
                  </a:cubicBezTo>
                  <a:cubicBezTo>
                    <a:pt x="160" y="61"/>
                    <a:pt x="130" y="12"/>
                    <a:pt x="92" y="12"/>
                  </a:cubicBezTo>
                  <a:cubicBezTo>
                    <a:pt x="78" y="12"/>
                    <a:pt x="64" y="17"/>
                    <a:pt x="49" y="33"/>
                  </a:cubicBezTo>
                  <a:cubicBezTo>
                    <a:pt x="1" y="86"/>
                    <a:pt x="123" y="227"/>
                    <a:pt x="177" y="227"/>
                  </a:cubicBezTo>
                  <a:cubicBezTo>
                    <a:pt x="177" y="227"/>
                    <a:pt x="178" y="227"/>
                    <a:pt x="179" y="227"/>
                  </a:cubicBezTo>
                  <a:cubicBezTo>
                    <a:pt x="230" y="222"/>
                    <a:pt x="325" y="72"/>
                    <a:pt x="276" y="20"/>
                  </a:cubicBezTo>
                  <a:cubicBezTo>
                    <a:pt x="262" y="6"/>
                    <a:pt x="249" y="1"/>
                    <a:pt x="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 flipH="1">
              <a:off x="7346163" y="2325246"/>
              <a:ext cx="37293" cy="30862"/>
            </a:xfrm>
            <a:custGeom>
              <a:rect b="b" l="l" r="r" t="t"/>
              <a:pathLst>
                <a:path extrusionOk="0" h="240" w="290">
                  <a:moveTo>
                    <a:pt x="90" y="1"/>
                  </a:moveTo>
                  <a:cubicBezTo>
                    <a:pt x="83" y="1"/>
                    <a:pt x="75" y="2"/>
                    <a:pt x="66" y="6"/>
                  </a:cubicBezTo>
                  <a:cubicBezTo>
                    <a:pt x="0" y="34"/>
                    <a:pt x="27" y="210"/>
                    <a:pt x="73" y="235"/>
                  </a:cubicBezTo>
                  <a:cubicBezTo>
                    <a:pt x="79" y="238"/>
                    <a:pt x="87" y="240"/>
                    <a:pt x="97" y="240"/>
                  </a:cubicBezTo>
                  <a:cubicBezTo>
                    <a:pt x="161" y="240"/>
                    <a:pt x="289" y="170"/>
                    <a:pt x="268" y="111"/>
                  </a:cubicBezTo>
                  <a:cubicBezTo>
                    <a:pt x="257" y="79"/>
                    <a:pt x="236" y="69"/>
                    <a:pt x="216" y="69"/>
                  </a:cubicBezTo>
                  <a:cubicBezTo>
                    <a:pt x="185" y="69"/>
                    <a:pt x="154" y="91"/>
                    <a:pt x="154" y="91"/>
                  </a:cubicBezTo>
                  <a:cubicBezTo>
                    <a:pt x="154" y="91"/>
                    <a:pt x="146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 flipH="1">
              <a:off x="7416375" y="2344535"/>
              <a:ext cx="37422" cy="26747"/>
            </a:xfrm>
            <a:custGeom>
              <a:rect b="b" l="l" r="r" t="t"/>
              <a:pathLst>
                <a:path extrusionOk="0" h="208" w="291">
                  <a:moveTo>
                    <a:pt x="14" y="1"/>
                  </a:moveTo>
                  <a:cubicBezTo>
                    <a:pt x="12" y="1"/>
                    <a:pt x="10" y="1"/>
                    <a:pt x="8" y="2"/>
                  </a:cubicBezTo>
                  <a:cubicBezTo>
                    <a:pt x="2" y="5"/>
                    <a:pt x="0" y="13"/>
                    <a:pt x="2" y="19"/>
                  </a:cubicBezTo>
                  <a:cubicBezTo>
                    <a:pt x="84" y="195"/>
                    <a:pt x="267" y="207"/>
                    <a:pt x="276" y="207"/>
                  </a:cubicBezTo>
                  <a:cubicBezTo>
                    <a:pt x="283" y="207"/>
                    <a:pt x="289" y="201"/>
                    <a:pt x="290" y="194"/>
                  </a:cubicBezTo>
                  <a:cubicBezTo>
                    <a:pt x="290" y="187"/>
                    <a:pt x="285" y="180"/>
                    <a:pt x="277" y="180"/>
                  </a:cubicBezTo>
                  <a:cubicBezTo>
                    <a:pt x="276" y="180"/>
                    <a:pt x="102" y="169"/>
                    <a:pt x="27" y="8"/>
                  </a:cubicBezTo>
                  <a:cubicBezTo>
                    <a:pt x="24" y="3"/>
                    <a:pt x="19" y="1"/>
                    <a:pt x="1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 flipH="1">
              <a:off x="7445566" y="2267893"/>
              <a:ext cx="23405" cy="23147"/>
            </a:xfrm>
            <a:custGeom>
              <a:rect b="b" l="l" r="r" t="t"/>
              <a:pathLst>
                <a:path extrusionOk="0" h="180" w="182">
                  <a:moveTo>
                    <a:pt x="92" y="0"/>
                  </a:moveTo>
                  <a:cubicBezTo>
                    <a:pt x="45" y="0"/>
                    <a:pt x="6" y="36"/>
                    <a:pt x="3" y="85"/>
                  </a:cubicBezTo>
                  <a:cubicBezTo>
                    <a:pt x="1" y="133"/>
                    <a:pt x="37" y="177"/>
                    <a:pt x="85" y="179"/>
                  </a:cubicBezTo>
                  <a:cubicBezTo>
                    <a:pt x="87" y="179"/>
                    <a:pt x="89" y="179"/>
                    <a:pt x="91" y="179"/>
                  </a:cubicBezTo>
                  <a:cubicBezTo>
                    <a:pt x="138" y="179"/>
                    <a:pt x="176" y="143"/>
                    <a:pt x="180" y="96"/>
                  </a:cubicBezTo>
                  <a:cubicBezTo>
                    <a:pt x="182" y="48"/>
                    <a:pt x="146" y="3"/>
                    <a:pt x="98" y="0"/>
                  </a:cubicBezTo>
                  <a:cubicBezTo>
                    <a:pt x="96" y="0"/>
                    <a:pt x="94" y="0"/>
                    <a:pt x="9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 flipH="1">
              <a:off x="7366224" y="2268279"/>
              <a:ext cx="23405" cy="23147"/>
            </a:xfrm>
            <a:custGeom>
              <a:rect b="b" l="l" r="r" t="t"/>
              <a:pathLst>
                <a:path extrusionOk="0" h="180" w="182">
                  <a:moveTo>
                    <a:pt x="92" y="0"/>
                  </a:moveTo>
                  <a:cubicBezTo>
                    <a:pt x="45" y="0"/>
                    <a:pt x="6" y="37"/>
                    <a:pt x="3" y="84"/>
                  </a:cubicBezTo>
                  <a:cubicBezTo>
                    <a:pt x="1" y="133"/>
                    <a:pt x="37" y="176"/>
                    <a:pt x="85" y="179"/>
                  </a:cubicBezTo>
                  <a:cubicBezTo>
                    <a:pt x="87" y="179"/>
                    <a:pt x="88" y="179"/>
                    <a:pt x="89" y="179"/>
                  </a:cubicBezTo>
                  <a:cubicBezTo>
                    <a:pt x="137" y="179"/>
                    <a:pt x="176" y="143"/>
                    <a:pt x="180" y="96"/>
                  </a:cubicBezTo>
                  <a:cubicBezTo>
                    <a:pt x="182" y="47"/>
                    <a:pt x="146" y="3"/>
                    <a:pt x="98" y="0"/>
                  </a:cubicBezTo>
                  <a:cubicBezTo>
                    <a:pt x="96" y="0"/>
                    <a:pt x="94" y="0"/>
                    <a:pt x="9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 flipH="1">
              <a:off x="7556670" y="2123740"/>
              <a:ext cx="75744" cy="30605"/>
            </a:xfrm>
            <a:custGeom>
              <a:rect b="b" l="l" r="r" t="t"/>
              <a:pathLst>
                <a:path extrusionOk="0" h="238" w="589">
                  <a:moveTo>
                    <a:pt x="60" y="1"/>
                  </a:moveTo>
                  <a:cubicBezTo>
                    <a:pt x="41" y="1"/>
                    <a:pt x="21" y="1"/>
                    <a:pt x="1" y="2"/>
                  </a:cubicBezTo>
                  <a:lnTo>
                    <a:pt x="589" y="238"/>
                  </a:lnTo>
                  <a:cubicBezTo>
                    <a:pt x="589" y="238"/>
                    <a:pt x="461" y="1"/>
                    <a:pt x="6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 flipH="1">
              <a:off x="7556799" y="2079889"/>
              <a:ext cx="44752" cy="74198"/>
            </a:xfrm>
            <a:custGeom>
              <a:rect b="b" l="l" r="r" t="t"/>
              <a:pathLst>
                <a:path extrusionOk="0" h="577" w="348">
                  <a:moveTo>
                    <a:pt x="0" y="1"/>
                  </a:moveTo>
                  <a:lnTo>
                    <a:pt x="283" y="577"/>
                  </a:lnTo>
                  <a:cubicBezTo>
                    <a:pt x="283" y="577"/>
                    <a:pt x="348" y="288"/>
                    <a:pt x="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 flipH="1">
              <a:off x="6966806" y="2345049"/>
              <a:ext cx="217844" cy="738378"/>
            </a:xfrm>
            <a:custGeom>
              <a:rect b="b" l="l" r="r" t="t"/>
              <a:pathLst>
                <a:path extrusionOk="0" h="5742" w="1694">
                  <a:moveTo>
                    <a:pt x="890" y="1"/>
                  </a:moveTo>
                  <a:cubicBezTo>
                    <a:pt x="876" y="1"/>
                    <a:pt x="865" y="5"/>
                    <a:pt x="865" y="5"/>
                  </a:cubicBezTo>
                  <a:cubicBezTo>
                    <a:pt x="865" y="5"/>
                    <a:pt x="692" y="502"/>
                    <a:pt x="543" y="908"/>
                  </a:cubicBezTo>
                  <a:cubicBezTo>
                    <a:pt x="393" y="1315"/>
                    <a:pt x="497" y="1717"/>
                    <a:pt x="497" y="1717"/>
                  </a:cubicBezTo>
                  <a:cubicBezTo>
                    <a:pt x="597" y="2179"/>
                    <a:pt x="563" y="2502"/>
                    <a:pt x="563" y="2502"/>
                  </a:cubicBezTo>
                  <a:lnTo>
                    <a:pt x="1" y="4426"/>
                  </a:lnTo>
                  <a:lnTo>
                    <a:pt x="973" y="5741"/>
                  </a:lnTo>
                  <a:cubicBezTo>
                    <a:pt x="973" y="5738"/>
                    <a:pt x="1473" y="4872"/>
                    <a:pt x="1616" y="2684"/>
                  </a:cubicBezTo>
                  <a:cubicBezTo>
                    <a:pt x="1694" y="2365"/>
                    <a:pt x="1551" y="1965"/>
                    <a:pt x="1478" y="1620"/>
                  </a:cubicBezTo>
                  <a:cubicBezTo>
                    <a:pt x="1389" y="1201"/>
                    <a:pt x="1544" y="786"/>
                    <a:pt x="1604" y="605"/>
                  </a:cubicBezTo>
                  <a:cubicBezTo>
                    <a:pt x="1655" y="446"/>
                    <a:pt x="1571" y="436"/>
                    <a:pt x="1549" y="436"/>
                  </a:cubicBezTo>
                  <a:cubicBezTo>
                    <a:pt x="1545" y="436"/>
                    <a:pt x="1544" y="436"/>
                    <a:pt x="1544" y="436"/>
                  </a:cubicBezTo>
                  <a:lnTo>
                    <a:pt x="1200" y="1158"/>
                  </a:lnTo>
                  <a:cubicBezTo>
                    <a:pt x="1188" y="1023"/>
                    <a:pt x="1258" y="591"/>
                    <a:pt x="1373" y="373"/>
                  </a:cubicBezTo>
                  <a:cubicBezTo>
                    <a:pt x="1486" y="154"/>
                    <a:pt x="1369" y="77"/>
                    <a:pt x="1369" y="77"/>
                  </a:cubicBezTo>
                  <a:lnTo>
                    <a:pt x="1314" y="139"/>
                  </a:lnTo>
                  <a:cubicBezTo>
                    <a:pt x="1340" y="32"/>
                    <a:pt x="1240" y="9"/>
                    <a:pt x="1240" y="9"/>
                  </a:cubicBezTo>
                  <a:lnTo>
                    <a:pt x="829" y="591"/>
                  </a:lnTo>
                  <a:cubicBezTo>
                    <a:pt x="1048" y="58"/>
                    <a:pt x="944" y="1"/>
                    <a:pt x="890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 flipH="1">
              <a:off x="7075216" y="2418219"/>
              <a:ext cx="28549" cy="105317"/>
            </a:xfrm>
            <a:custGeom>
              <a:rect b="b" l="l" r="r" t="t"/>
              <a:pathLst>
                <a:path extrusionOk="0" h="819" w="222">
                  <a:moveTo>
                    <a:pt x="199" y="0"/>
                  </a:moveTo>
                  <a:cubicBezTo>
                    <a:pt x="191" y="0"/>
                    <a:pt x="184" y="4"/>
                    <a:pt x="181" y="12"/>
                  </a:cubicBezTo>
                  <a:cubicBezTo>
                    <a:pt x="174" y="30"/>
                    <a:pt x="0" y="442"/>
                    <a:pt x="40" y="717"/>
                  </a:cubicBezTo>
                  <a:cubicBezTo>
                    <a:pt x="41" y="723"/>
                    <a:pt x="44" y="728"/>
                    <a:pt x="48" y="731"/>
                  </a:cubicBezTo>
                  <a:cubicBezTo>
                    <a:pt x="40" y="736"/>
                    <a:pt x="37" y="746"/>
                    <a:pt x="41" y="755"/>
                  </a:cubicBezTo>
                  <a:cubicBezTo>
                    <a:pt x="44" y="761"/>
                    <a:pt x="58" y="779"/>
                    <a:pt x="84" y="810"/>
                  </a:cubicBezTo>
                  <a:cubicBezTo>
                    <a:pt x="88" y="815"/>
                    <a:pt x="93" y="818"/>
                    <a:pt x="99" y="818"/>
                  </a:cubicBezTo>
                  <a:cubicBezTo>
                    <a:pt x="103" y="818"/>
                    <a:pt x="108" y="817"/>
                    <a:pt x="112" y="814"/>
                  </a:cubicBezTo>
                  <a:cubicBezTo>
                    <a:pt x="122" y="808"/>
                    <a:pt x="123" y="795"/>
                    <a:pt x="114" y="787"/>
                  </a:cubicBezTo>
                  <a:cubicBezTo>
                    <a:pt x="98" y="768"/>
                    <a:pt x="80" y="743"/>
                    <a:pt x="76" y="738"/>
                  </a:cubicBezTo>
                  <a:cubicBezTo>
                    <a:pt x="75" y="736"/>
                    <a:pt x="72" y="733"/>
                    <a:pt x="70" y="732"/>
                  </a:cubicBezTo>
                  <a:cubicBezTo>
                    <a:pt x="75" y="728"/>
                    <a:pt x="78" y="720"/>
                    <a:pt x="77" y="714"/>
                  </a:cubicBezTo>
                  <a:cubicBezTo>
                    <a:pt x="39" y="448"/>
                    <a:pt x="215" y="32"/>
                    <a:pt x="216" y="28"/>
                  </a:cubicBezTo>
                  <a:cubicBezTo>
                    <a:pt x="221" y="18"/>
                    <a:pt x="217" y="7"/>
                    <a:pt x="207" y="2"/>
                  </a:cubicBezTo>
                  <a:cubicBezTo>
                    <a:pt x="204" y="1"/>
                    <a:pt x="202" y="0"/>
                    <a:pt x="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 flipH="1">
              <a:off x="7012718" y="2359966"/>
              <a:ext cx="56840" cy="165241"/>
            </a:xfrm>
            <a:custGeom>
              <a:rect b="b" l="l" r="r" t="t"/>
              <a:pathLst>
                <a:path extrusionOk="0" h="1285" w="442">
                  <a:moveTo>
                    <a:pt x="420" y="0"/>
                  </a:moveTo>
                  <a:cubicBezTo>
                    <a:pt x="415" y="0"/>
                    <a:pt x="409" y="3"/>
                    <a:pt x="406" y="7"/>
                  </a:cubicBezTo>
                  <a:cubicBezTo>
                    <a:pt x="50" y="450"/>
                    <a:pt x="1" y="1174"/>
                    <a:pt x="1" y="1183"/>
                  </a:cubicBezTo>
                  <a:cubicBezTo>
                    <a:pt x="1" y="1189"/>
                    <a:pt x="3" y="1195"/>
                    <a:pt x="8" y="1199"/>
                  </a:cubicBezTo>
                  <a:cubicBezTo>
                    <a:pt x="2" y="1204"/>
                    <a:pt x="1" y="1215"/>
                    <a:pt x="5" y="1222"/>
                  </a:cubicBezTo>
                  <a:cubicBezTo>
                    <a:pt x="7" y="1227"/>
                    <a:pt x="21" y="1246"/>
                    <a:pt x="47" y="1277"/>
                  </a:cubicBezTo>
                  <a:cubicBezTo>
                    <a:pt x="51" y="1282"/>
                    <a:pt x="56" y="1285"/>
                    <a:pt x="62" y="1285"/>
                  </a:cubicBezTo>
                  <a:cubicBezTo>
                    <a:pt x="66" y="1285"/>
                    <a:pt x="72" y="1284"/>
                    <a:pt x="75" y="1281"/>
                  </a:cubicBezTo>
                  <a:cubicBezTo>
                    <a:pt x="84" y="1275"/>
                    <a:pt x="85" y="1262"/>
                    <a:pt x="78" y="1255"/>
                  </a:cubicBezTo>
                  <a:cubicBezTo>
                    <a:pt x="62" y="1235"/>
                    <a:pt x="43" y="1210"/>
                    <a:pt x="39" y="1205"/>
                  </a:cubicBezTo>
                  <a:cubicBezTo>
                    <a:pt x="38" y="1203"/>
                    <a:pt x="35" y="1200"/>
                    <a:pt x="33" y="1199"/>
                  </a:cubicBezTo>
                  <a:cubicBezTo>
                    <a:pt x="37" y="1195"/>
                    <a:pt x="39" y="1191"/>
                    <a:pt x="39" y="1186"/>
                  </a:cubicBezTo>
                  <a:cubicBezTo>
                    <a:pt x="39" y="1179"/>
                    <a:pt x="88" y="468"/>
                    <a:pt x="435" y="34"/>
                  </a:cubicBezTo>
                  <a:cubicBezTo>
                    <a:pt x="442" y="24"/>
                    <a:pt x="440" y="12"/>
                    <a:pt x="433" y="4"/>
                  </a:cubicBezTo>
                  <a:cubicBezTo>
                    <a:pt x="429" y="2"/>
                    <a:pt x="424" y="0"/>
                    <a:pt x="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 flipH="1">
              <a:off x="7024936" y="2505148"/>
              <a:ext cx="10802" cy="14274"/>
            </a:xfrm>
            <a:custGeom>
              <a:rect b="b" l="l" r="r" t="t"/>
              <a:pathLst>
                <a:path extrusionOk="0" h="111" w="84">
                  <a:moveTo>
                    <a:pt x="22" y="1"/>
                  </a:moveTo>
                  <a:cubicBezTo>
                    <a:pt x="19" y="1"/>
                    <a:pt x="16" y="1"/>
                    <a:pt x="14" y="2"/>
                  </a:cubicBezTo>
                  <a:cubicBezTo>
                    <a:pt x="3" y="7"/>
                    <a:pt x="1" y="19"/>
                    <a:pt x="5" y="29"/>
                  </a:cubicBezTo>
                  <a:cubicBezTo>
                    <a:pt x="9" y="35"/>
                    <a:pt x="48" y="110"/>
                    <a:pt x="48" y="110"/>
                  </a:cubicBezTo>
                  <a:lnTo>
                    <a:pt x="83" y="92"/>
                  </a:lnTo>
                  <a:cubicBezTo>
                    <a:pt x="83" y="92"/>
                    <a:pt x="43" y="18"/>
                    <a:pt x="41" y="11"/>
                  </a:cubicBezTo>
                  <a:cubicBezTo>
                    <a:pt x="37" y="5"/>
                    <a:pt x="29" y="1"/>
                    <a:pt x="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 flipH="1">
              <a:off x="6993530" y="3356565"/>
              <a:ext cx="1045112" cy="1215971"/>
            </a:xfrm>
            <a:custGeom>
              <a:rect b="b" l="l" r="r" t="t"/>
              <a:pathLst>
                <a:path extrusionOk="0" h="9456" w="8127">
                  <a:moveTo>
                    <a:pt x="1574" y="0"/>
                  </a:moveTo>
                  <a:lnTo>
                    <a:pt x="1574" y="1"/>
                  </a:lnTo>
                  <a:cubicBezTo>
                    <a:pt x="1574" y="1"/>
                    <a:pt x="1349" y="88"/>
                    <a:pt x="1386" y="1059"/>
                  </a:cubicBezTo>
                  <a:cubicBezTo>
                    <a:pt x="1422" y="2031"/>
                    <a:pt x="1250" y="3853"/>
                    <a:pt x="1250" y="3853"/>
                  </a:cubicBezTo>
                  <a:cubicBezTo>
                    <a:pt x="1250" y="3853"/>
                    <a:pt x="278" y="4286"/>
                    <a:pt x="977" y="5744"/>
                  </a:cubicBezTo>
                  <a:cubicBezTo>
                    <a:pt x="977" y="5744"/>
                    <a:pt x="194" y="6195"/>
                    <a:pt x="926" y="7374"/>
                  </a:cubicBezTo>
                  <a:cubicBezTo>
                    <a:pt x="926" y="7374"/>
                    <a:pt x="0" y="8242"/>
                    <a:pt x="1386" y="8934"/>
                  </a:cubicBezTo>
                  <a:lnTo>
                    <a:pt x="2667" y="8934"/>
                  </a:lnTo>
                  <a:cubicBezTo>
                    <a:pt x="2667" y="8934"/>
                    <a:pt x="3145" y="8258"/>
                    <a:pt x="3299" y="7148"/>
                  </a:cubicBezTo>
                  <a:cubicBezTo>
                    <a:pt x="3451" y="6037"/>
                    <a:pt x="3656" y="1544"/>
                    <a:pt x="3656" y="1544"/>
                  </a:cubicBezTo>
                  <a:cubicBezTo>
                    <a:pt x="3656" y="1544"/>
                    <a:pt x="4185" y="2289"/>
                    <a:pt x="4647" y="2498"/>
                  </a:cubicBezTo>
                  <a:cubicBezTo>
                    <a:pt x="4647" y="2498"/>
                    <a:pt x="4391" y="3365"/>
                    <a:pt x="5482" y="3609"/>
                  </a:cubicBezTo>
                  <a:cubicBezTo>
                    <a:pt x="5482" y="3609"/>
                    <a:pt x="4083" y="4388"/>
                    <a:pt x="4936" y="5689"/>
                  </a:cubicBezTo>
                  <a:cubicBezTo>
                    <a:pt x="4936" y="5689"/>
                    <a:pt x="3162" y="6053"/>
                    <a:pt x="4169" y="8032"/>
                  </a:cubicBezTo>
                  <a:lnTo>
                    <a:pt x="4015" y="8587"/>
                  </a:lnTo>
                  <a:lnTo>
                    <a:pt x="5193" y="9455"/>
                  </a:lnTo>
                  <a:cubicBezTo>
                    <a:pt x="5193" y="9455"/>
                    <a:pt x="8127" y="6819"/>
                    <a:pt x="8109" y="4164"/>
                  </a:cubicBezTo>
                  <a:cubicBezTo>
                    <a:pt x="8093" y="1509"/>
                    <a:pt x="5620" y="0"/>
                    <a:pt x="5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 flipH="1">
              <a:off x="7695549" y="4534353"/>
              <a:ext cx="164991" cy="3343"/>
            </a:xfrm>
            <a:custGeom>
              <a:rect b="b" l="l" r="r" t="t"/>
              <a:pathLst>
                <a:path extrusionOk="0" h="26" w="1283">
                  <a:moveTo>
                    <a:pt x="1" y="0"/>
                  </a:moveTo>
                  <a:lnTo>
                    <a:pt x="1" y="26"/>
                  </a:lnTo>
                  <a:lnTo>
                    <a:pt x="1282" y="26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 flipH="1">
              <a:off x="7575696" y="4505291"/>
              <a:ext cx="285101" cy="255385"/>
            </a:xfrm>
            <a:custGeom>
              <a:rect b="b" l="l" r="r" t="t"/>
              <a:pathLst>
                <a:path extrusionOk="0" h="1986" w="2217">
                  <a:moveTo>
                    <a:pt x="1" y="1"/>
                  </a:moveTo>
                  <a:lnTo>
                    <a:pt x="1" y="1980"/>
                  </a:lnTo>
                  <a:cubicBezTo>
                    <a:pt x="1" y="1980"/>
                    <a:pt x="1" y="1983"/>
                    <a:pt x="3" y="1986"/>
                  </a:cubicBezTo>
                  <a:cubicBezTo>
                    <a:pt x="340" y="1859"/>
                    <a:pt x="959" y="1643"/>
                    <a:pt x="1283" y="1636"/>
                  </a:cubicBezTo>
                  <a:cubicBezTo>
                    <a:pt x="1294" y="1636"/>
                    <a:pt x="1304" y="1636"/>
                    <a:pt x="1315" y="1636"/>
                  </a:cubicBezTo>
                  <a:cubicBezTo>
                    <a:pt x="1765" y="1636"/>
                    <a:pt x="2217" y="1782"/>
                    <a:pt x="2217" y="1782"/>
                  </a:cubicBezTo>
                  <a:cubicBezTo>
                    <a:pt x="2000" y="1351"/>
                    <a:pt x="1283" y="1198"/>
                    <a:pt x="1283" y="1198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 flipH="1">
              <a:off x="7569523" y="4715541"/>
              <a:ext cx="291016" cy="74198"/>
            </a:xfrm>
            <a:custGeom>
              <a:rect b="b" l="l" r="r" t="t"/>
              <a:pathLst>
                <a:path extrusionOk="0" h="577" w="2263">
                  <a:moveTo>
                    <a:pt x="1313" y="1"/>
                  </a:moveTo>
                  <a:cubicBezTo>
                    <a:pt x="1302" y="1"/>
                    <a:pt x="1292" y="1"/>
                    <a:pt x="1281" y="1"/>
                  </a:cubicBezTo>
                  <a:cubicBezTo>
                    <a:pt x="957" y="6"/>
                    <a:pt x="338" y="222"/>
                    <a:pt x="1" y="351"/>
                  </a:cubicBezTo>
                  <a:cubicBezTo>
                    <a:pt x="8" y="388"/>
                    <a:pt x="56" y="576"/>
                    <a:pt x="289" y="576"/>
                  </a:cubicBezTo>
                  <a:cubicBezTo>
                    <a:pt x="418" y="576"/>
                    <a:pt x="604" y="518"/>
                    <a:pt x="872" y="345"/>
                  </a:cubicBezTo>
                  <a:cubicBezTo>
                    <a:pt x="1049" y="229"/>
                    <a:pt x="1254" y="195"/>
                    <a:pt x="1450" y="195"/>
                  </a:cubicBezTo>
                  <a:cubicBezTo>
                    <a:pt x="1739" y="195"/>
                    <a:pt x="2009" y="270"/>
                    <a:pt x="2145" y="270"/>
                  </a:cubicBezTo>
                  <a:cubicBezTo>
                    <a:pt x="2230" y="270"/>
                    <a:pt x="2262" y="241"/>
                    <a:pt x="2215" y="147"/>
                  </a:cubicBezTo>
                  <a:cubicBezTo>
                    <a:pt x="2215" y="147"/>
                    <a:pt x="1763" y="1"/>
                    <a:pt x="1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 flipH="1">
              <a:off x="7391425" y="4486516"/>
              <a:ext cx="147373" cy="111490"/>
            </a:xfrm>
            <a:custGeom>
              <a:rect b="b" l="l" r="r" t="t"/>
              <a:pathLst>
                <a:path extrusionOk="0" h="867" w="1146">
                  <a:moveTo>
                    <a:pt x="16" y="1"/>
                  </a:moveTo>
                  <a:lnTo>
                    <a:pt x="1" y="21"/>
                  </a:lnTo>
                  <a:lnTo>
                    <a:pt x="1130" y="867"/>
                  </a:lnTo>
                  <a:lnTo>
                    <a:pt x="1145" y="84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1"/>
            <p:cNvSpPr/>
            <p:nvPr/>
          </p:nvSpPr>
          <p:spPr>
            <a:xfrm flipH="1">
              <a:off x="7374704" y="4643271"/>
              <a:ext cx="264011" cy="216293"/>
            </a:xfrm>
            <a:custGeom>
              <a:rect b="b" l="l" r="r" t="t"/>
              <a:pathLst>
                <a:path extrusionOk="0" h="1682" w="2053">
                  <a:moveTo>
                    <a:pt x="118" y="1"/>
                  </a:moveTo>
                  <a:lnTo>
                    <a:pt x="0" y="211"/>
                  </a:lnTo>
                  <a:lnTo>
                    <a:pt x="2002" y="1681"/>
                  </a:lnTo>
                  <a:cubicBezTo>
                    <a:pt x="2002" y="1681"/>
                    <a:pt x="2052" y="1575"/>
                    <a:pt x="2024" y="1387"/>
                  </a:cubicBez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1"/>
            <p:cNvSpPr/>
            <p:nvPr/>
          </p:nvSpPr>
          <p:spPr>
            <a:xfrm flipH="1">
              <a:off x="7371105" y="4460797"/>
              <a:ext cx="218359" cy="288690"/>
            </a:xfrm>
            <a:custGeom>
              <a:rect b="b" l="l" r="r" t="t"/>
              <a:pathLst>
                <a:path extrusionOk="0" h="2245" w="1698">
                  <a:moveTo>
                    <a:pt x="520" y="0"/>
                  </a:moveTo>
                  <a:lnTo>
                    <a:pt x="1" y="937"/>
                  </a:lnTo>
                  <a:cubicBezTo>
                    <a:pt x="1" y="937"/>
                    <a:pt x="413" y="1210"/>
                    <a:pt x="240" y="1789"/>
                  </a:cubicBezTo>
                  <a:lnTo>
                    <a:pt x="867" y="2244"/>
                  </a:lnTo>
                  <a:lnTo>
                    <a:pt x="1230" y="2043"/>
                  </a:lnTo>
                  <a:cubicBezTo>
                    <a:pt x="1015" y="1763"/>
                    <a:pt x="947" y="1691"/>
                    <a:pt x="1083" y="1550"/>
                  </a:cubicBezTo>
                  <a:cubicBezTo>
                    <a:pt x="1254" y="1377"/>
                    <a:pt x="1698" y="868"/>
                    <a:pt x="1698" y="868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 flipH="1">
              <a:off x="7536223" y="4581289"/>
              <a:ext cx="87446" cy="109561"/>
            </a:xfrm>
            <a:custGeom>
              <a:rect b="b" l="l" r="r" t="t"/>
              <a:pathLst>
                <a:path extrusionOk="0" h="852" w="680">
                  <a:moveTo>
                    <a:pt x="268" y="0"/>
                  </a:moveTo>
                  <a:lnTo>
                    <a:pt x="1" y="483"/>
                  </a:lnTo>
                  <a:lnTo>
                    <a:pt x="507" y="852"/>
                  </a:lnTo>
                  <a:cubicBezTo>
                    <a:pt x="679" y="274"/>
                    <a:pt x="268" y="0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1"/>
            <p:cNvSpPr/>
            <p:nvPr/>
          </p:nvSpPr>
          <p:spPr>
            <a:xfrm flipH="1">
              <a:off x="7378567" y="4723385"/>
              <a:ext cx="99534" cy="98630"/>
            </a:xfrm>
            <a:custGeom>
              <a:rect b="b" l="l" r="r" t="t"/>
              <a:pathLst>
                <a:path extrusionOk="0" h="767" w="774">
                  <a:moveTo>
                    <a:pt x="364" y="1"/>
                  </a:moveTo>
                  <a:lnTo>
                    <a:pt x="1" y="204"/>
                  </a:lnTo>
                  <a:lnTo>
                    <a:pt x="773" y="767"/>
                  </a:lnTo>
                  <a:cubicBezTo>
                    <a:pt x="755" y="632"/>
                    <a:pt x="695" y="456"/>
                    <a:pt x="547" y="249"/>
                  </a:cubicBezTo>
                  <a:cubicBezTo>
                    <a:pt x="478" y="151"/>
                    <a:pt x="416" y="71"/>
                    <a:pt x="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1"/>
            <p:cNvSpPr/>
            <p:nvPr/>
          </p:nvSpPr>
          <p:spPr>
            <a:xfrm flipH="1">
              <a:off x="7567600" y="3418162"/>
              <a:ext cx="105964" cy="138237"/>
            </a:xfrm>
            <a:custGeom>
              <a:rect b="b" l="l" r="r" t="t"/>
              <a:pathLst>
                <a:path extrusionOk="0" h="1075" w="824">
                  <a:moveTo>
                    <a:pt x="21" y="0"/>
                  </a:moveTo>
                  <a:lnTo>
                    <a:pt x="1" y="16"/>
                  </a:lnTo>
                  <a:lnTo>
                    <a:pt x="803" y="1074"/>
                  </a:lnTo>
                  <a:lnTo>
                    <a:pt x="824" y="1059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1"/>
            <p:cNvSpPr/>
            <p:nvPr/>
          </p:nvSpPr>
          <p:spPr>
            <a:xfrm flipH="1">
              <a:off x="7059505" y="2428764"/>
              <a:ext cx="831640" cy="928052"/>
            </a:xfrm>
            <a:custGeom>
              <a:rect b="b" l="l" r="r" t="t"/>
              <a:pathLst>
                <a:path extrusionOk="0" h="7217" w="6467">
                  <a:moveTo>
                    <a:pt x="2117" y="1"/>
                  </a:moveTo>
                  <a:lnTo>
                    <a:pt x="1621" y="608"/>
                  </a:lnTo>
                  <a:lnTo>
                    <a:pt x="1280" y="1058"/>
                  </a:lnTo>
                  <a:cubicBezTo>
                    <a:pt x="103" y="2619"/>
                    <a:pt x="854" y="4770"/>
                    <a:pt x="427" y="5741"/>
                  </a:cubicBezTo>
                  <a:cubicBezTo>
                    <a:pt x="0" y="6713"/>
                    <a:pt x="427" y="7216"/>
                    <a:pt x="427" y="7216"/>
                  </a:cubicBezTo>
                  <a:lnTo>
                    <a:pt x="4470" y="7216"/>
                  </a:lnTo>
                  <a:cubicBezTo>
                    <a:pt x="5255" y="6522"/>
                    <a:pt x="4572" y="5863"/>
                    <a:pt x="4572" y="5863"/>
                  </a:cubicBezTo>
                  <a:cubicBezTo>
                    <a:pt x="4803" y="5622"/>
                    <a:pt x="4800" y="5334"/>
                    <a:pt x="4715" y="5087"/>
                  </a:cubicBezTo>
                  <a:lnTo>
                    <a:pt x="4715" y="5087"/>
                  </a:lnTo>
                  <a:cubicBezTo>
                    <a:pt x="4988" y="5329"/>
                    <a:pt x="5362" y="5551"/>
                    <a:pt x="5723" y="5551"/>
                  </a:cubicBezTo>
                  <a:cubicBezTo>
                    <a:pt x="5995" y="5551"/>
                    <a:pt x="6259" y="5425"/>
                    <a:pt x="6467" y="5087"/>
                  </a:cubicBezTo>
                  <a:lnTo>
                    <a:pt x="5495" y="3313"/>
                  </a:lnTo>
                  <a:cubicBezTo>
                    <a:pt x="4691" y="1889"/>
                    <a:pt x="4092" y="1425"/>
                    <a:pt x="4005" y="1362"/>
                  </a:cubicBezTo>
                  <a:cubicBezTo>
                    <a:pt x="4154" y="1160"/>
                    <a:pt x="4182" y="969"/>
                    <a:pt x="3993" y="815"/>
                  </a:cubicBezTo>
                  <a:cubicBezTo>
                    <a:pt x="3243" y="209"/>
                    <a:pt x="2117" y="1"/>
                    <a:pt x="2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1"/>
            <p:cNvSpPr/>
            <p:nvPr/>
          </p:nvSpPr>
          <p:spPr>
            <a:xfrm flipH="1">
              <a:off x="7376121" y="2563015"/>
              <a:ext cx="195983" cy="77670"/>
            </a:xfrm>
            <a:custGeom>
              <a:rect b="b" l="l" r="r" t="t"/>
              <a:pathLst>
                <a:path extrusionOk="0" h="604" w="1524">
                  <a:moveTo>
                    <a:pt x="750" y="0"/>
                  </a:moveTo>
                  <a:cubicBezTo>
                    <a:pt x="515" y="0"/>
                    <a:pt x="252" y="94"/>
                    <a:pt x="1" y="383"/>
                  </a:cubicBezTo>
                  <a:lnTo>
                    <a:pt x="258" y="603"/>
                  </a:lnTo>
                  <a:cubicBezTo>
                    <a:pt x="258" y="603"/>
                    <a:pt x="490" y="236"/>
                    <a:pt x="1046" y="236"/>
                  </a:cubicBezTo>
                  <a:cubicBezTo>
                    <a:pt x="1184" y="236"/>
                    <a:pt x="1343" y="259"/>
                    <a:pt x="1524" y="316"/>
                  </a:cubicBezTo>
                  <a:cubicBezTo>
                    <a:pt x="1524" y="316"/>
                    <a:pt x="1184" y="0"/>
                    <a:pt x="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1"/>
            <p:cNvSpPr/>
            <p:nvPr/>
          </p:nvSpPr>
          <p:spPr>
            <a:xfrm flipH="1">
              <a:off x="7304878" y="2994703"/>
              <a:ext cx="249093" cy="197775"/>
            </a:xfrm>
            <a:custGeom>
              <a:rect b="b" l="l" r="r" t="t"/>
              <a:pathLst>
                <a:path extrusionOk="0" h="1538" w="1937">
                  <a:moveTo>
                    <a:pt x="86" y="0"/>
                  </a:moveTo>
                  <a:lnTo>
                    <a:pt x="1" y="697"/>
                  </a:lnTo>
                  <a:cubicBezTo>
                    <a:pt x="1" y="697"/>
                    <a:pt x="137" y="1538"/>
                    <a:pt x="924" y="1538"/>
                  </a:cubicBezTo>
                  <a:cubicBezTo>
                    <a:pt x="1711" y="1538"/>
                    <a:pt x="1936" y="430"/>
                    <a:pt x="1936" y="430"/>
                  </a:cubicBezTo>
                  <a:lnTo>
                    <a:pt x="1759" y="142"/>
                  </a:lnTo>
                  <a:cubicBezTo>
                    <a:pt x="1759" y="142"/>
                    <a:pt x="1502" y="1243"/>
                    <a:pt x="841" y="1243"/>
                  </a:cubicBezTo>
                  <a:cubicBezTo>
                    <a:pt x="178" y="1243"/>
                    <a:pt x="86" y="0"/>
                    <a:pt x="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 flipH="1">
              <a:off x="7500976" y="2553628"/>
              <a:ext cx="514261" cy="232881"/>
            </a:xfrm>
            <a:custGeom>
              <a:rect b="b" l="l" r="r" t="t"/>
              <a:pathLst>
                <a:path extrusionOk="0" h="1811" w="3999">
                  <a:moveTo>
                    <a:pt x="577" y="1"/>
                  </a:moveTo>
                  <a:cubicBezTo>
                    <a:pt x="577" y="1"/>
                    <a:pt x="0" y="104"/>
                    <a:pt x="18" y="868"/>
                  </a:cubicBezTo>
                  <a:cubicBezTo>
                    <a:pt x="28" y="1268"/>
                    <a:pt x="289" y="1458"/>
                    <a:pt x="540" y="1535"/>
                  </a:cubicBezTo>
                  <a:cubicBezTo>
                    <a:pt x="1001" y="1677"/>
                    <a:pt x="3034" y="1790"/>
                    <a:pt x="3359" y="1808"/>
                  </a:cubicBezTo>
                  <a:cubicBezTo>
                    <a:pt x="3374" y="1809"/>
                    <a:pt x="3389" y="1811"/>
                    <a:pt x="3402" y="1811"/>
                  </a:cubicBezTo>
                  <a:cubicBezTo>
                    <a:pt x="3660" y="1811"/>
                    <a:pt x="3999" y="1642"/>
                    <a:pt x="3999" y="896"/>
                  </a:cubicBezTo>
                  <a:cubicBezTo>
                    <a:pt x="3999" y="79"/>
                    <a:pt x="3402" y="19"/>
                    <a:pt x="3402" y="19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 flipH="1">
              <a:off x="7500986" y="2556071"/>
              <a:ext cx="156889" cy="230438"/>
            </a:xfrm>
            <a:custGeom>
              <a:rect b="b" l="l" r="r" t="t"/>
              <a:pathLst>
                <a:path extrusionOk="0" h="1792" w="1220">
                  <a:moveTo>
                    <a:pt x="623" y="0"/>
                  </a:moveTo>
                  <a:cubicBezTo>
                    <a:pt x="376" y="0"/>
                    <a:pt x="0" y="308"/>
                    <a:pt x="0" y="933"/>
                  </a:cubicBezTo>
                  <a:cubicBezTo>
                    <a:pt x="0" y="1558"/>
                    <a:pt x="366" y="1792"/>
                    <a:pt x="623" y="1792"/>
                  </a:cubicBezTo>
                  <a:cubicBezTo>
                    <a:pt x="881" y="1792"/>
                    <a:pt x="1220" y="1623"/>
                    <a:pt x="1220" y="877"/>
                  </a:cubicBezTo>
                  <a:cubicBezTo>
                    <a:pt x="1220" y="60"/>
                    <a:pt x="623" y="0"/>
                    <a:pt x="6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 flipH="1">
              <a:off x="7534037" y="2612524"/>
              <a:ext cx="77930" cy="117534"/>
            </a:xfrm>
            <a:custGeom>
              <a:rect b="b" l="l" r="r" t="t"/>
              <a:pathLst>
                <a:path extrusionOk="0" h="914" w="606">
                  <a:moveTo>
                    <a:pt x="311" y="0"/>
                  </a:moveTo>
                  <a:cubicBezTo>
                    <a:pt x="187" y="0"/>
                    <a:pt x="1" y="157"/>
                    <a:pt x="0" y="475"/>
                  </a:cubicBezTo>
                  <a:cubicBezTo>
                    <a:pt x="0" y="794"/>
                    <a:pt x="183" y="914"/>
                    <a:pt x="311" y="914"/>
                  </a:cubicBezTo>
                  <a:cubicBezTo>
                    <a:pt x="437" y="914"/>
                    <a:pt x="606" y="828"/>
                    <a:pt x="606" y="448"/>
                  </a:cubicBezTo>
                  <a:cubicBezTo>
                    <a:pt x="606" y="29"/>
                    <a:pt x="31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 flipH="1">
              <a:off x="7541365" y="2778538"/>
              <a:ext cx="149559" cy="451617"/>
            </a:xfrm>
            <a:custGeom>
              <a:rect b="b" l="l" r="r" t="t"/>
              <a:pathLst>
                <a:path extrusionOk="0" h="3512" w="1163">
                  <a:moveTo>
                    <a:pt x="1126" y="1"/>
                  </a:moveTo>
                  <a:cubicBezTo>
                    <a:pt x="1045" y="44"/>
                    <a:pt x="960" y="60"/>
                    <a:pt x="880" y="60"/>
                  </a:cubicBezTo>
                  <a:cubicBezTo>
                    <a:pt x="867" y="60"/>
                    <a:pt x="853" y="59"/>
                    <a:pt x="837" y="58"/>
                  </a:cubicBezTo>
                  <a:cubicBezTo>
                    <a:pt x="762" y="53"/>
                    <a:pt x="600" y="44"/>
                    <a:pt x="386" y="32"/>
                  </a:cubicBezTo>
                  <a:cubicBezTo>
                    <a:pt x="207" y="204"/>
                    <a:pt x="0" y="619"/>
                    <a:pt x="0" y="1617"/>
                  </a:cubicBezTo>
                  <a:cubicBezTo>
                    <a:pt x="0" y="2514"/>
                    <a:pt x="104" y="3127"/>
                    <a:pt x="207" y="3512"/>
                  </a:cubicBezTo>
                  <a:cubicBezTo>
                    <a:pt x="353" y="3491"/>
                    <a:pt x="476" y="3457"/>
                    <a:pt x="581" y="3419"/>
                  </a:cubicBezTo>
                  <a:cubicBezTo>
                    <a:pt x="908" y="3299"/>
                    <a:pt x="1129" y="2988"/>
                    <a:pt x="1138" y="2634"/>
                  </a:cubicBezTo>
                  <a:cubicBezTo>
                    <a:pt x="1162" y="1753"/>
                    <a:pt x="1151" y="268"/>
                    <a:pt x="11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 flipH="1">
              <a:off x="7685129" y="2895172"/>
              <a:ext cx="303233" cy="189031"/>
            </a:xfrm>
            <a:custGeom>
              <a:rect b="b" l="l" r="r" t="t"/>
              <a:pathLst>
                <a:path extrusionOk="0" h="1470" w="2358">
                  <a:moveTo>
                    <a:pt x="2357" y="0"/>
                  </a:moveTo>
                  <a:lnTo>
                    <a:pt x="2357" y="0"/>
                  </a:lnTo>
                  <a:cubicBezTo>
                    <a:pt x="2135" y="441"/>
                    <a:pt x="2128" y="772"/>
                    <a:pt x="1853" y="772"/>
                  </a:cubicBezTo>
                  <a:cubicBezTo>
                    <a:pt x="1852" y="772"/>
                    <a:pt x="1851" y="772"/>
                    <a:pt x="1850" y="772"/>
                  </a:cubicBezTo>
                  <a:cubicBezTo>
                    <a:pt x="1583" y="772"/>
                    <a:pt x="616" y="699"/>
                    <a:pt x="47" y="477"/>
                  </a:cubicBezTo>
                  <a:lnTo>
                    <a:pt x="47" y="499"/>
                  </a:lnTo>
                  <a:cubicBezTo>
                    <a:pt x="47" y="667"/>
                    <a:pt x="23" y="835"/>
                    <a:pt x="0" y="1002"/>
                  </a:cubicBezTo>
                  <a:cubicBezTo>
                    <a:pt x="254" y="1118"/>
                    <a:pt x="1121" y="1470"/>
                    <a:pt x="2290" y="1470"/>
                  </a:cubicBezTo>
                  <a:cubicBezTo>
                    <a:pt x="2306" y="1470"/>
                    <a:pt x="2323" y="1470"/>
                    <a:pt x="2340" y="1470"/>
                  </a:cubicBezTo>
                  <a:cubicBezTo>
                    <a:pt x="2323" y="1243"/>
                    <a:pt x="2313" y="991"/>
                    <a:pt x="2313" y="711"/>
                  </a:cubicBezTo>
                  <a:cubicBezTo>
                    <a:pt x="2313" y="431"/>
                    <a:pt x="2330" y="195"/>
                    <a:pt x="23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1"/>
            <p:cNvSpPr/>
            <p:nvPr/>
          </p:nvSpPr>
          <p:spPr>
            <a:xfrm flipH="1">
              <a:off x="7641406" y="2749347"/>
              <a:ext cx="347085" cy="245612"/>
            </a:xfrm>
            <a:custGeom>
              <a:rect b="b" l="l" r="r" t="t"/>
              <a:pathLst>
                <a:path extrusionOk="0" h="1910" w="2699">
                  <a:moveTo>
                    <a:pt x="293" y="1"/>
                  </a:moveTo>
                  <a:cubicBezTo>
                    <a:pt x="0" y="292"/>
                    <a:pt x="48" y="883"/>
                    <a:pt x="48" y="1613"/>
                  </a:cubicBezTo>
                  <a:cubicBezTo>
                    <a:pt x="617" y="1836"/>
                    <a:pt x="1584" y="1909"/>
                    <a:pt x="1851" y="1909"/>
                  </a:cubicBezTo>
                  <a:cubicBezTo>
                    <a:pt x="2128" y="1909"/>
                    <a:pt x="2134" y="1576"/>
                    <a:pt x="2356" y="1135"/>
                  </a:cubicBezTo>
                  <a:cubicBezTo>
                    <a:pt x="2427" y="633"/>
                    <a:pt x="2570" y="383"/>
                    <a:pt x="2699" y="260"/>
                  </a:cubicBezTo>
                  <a:cubicBezTo>
                    <a:pt x="1979" y="215"/>
                    <a:pt x="688" y="122"/>
                    <a:pt x="330" y="13"/>
                  </a:cubicBezTo>
                  <a:cubicBezTo>
                    <a:pt x="318" y="9"/>
                    <a:pt x="307" y="4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1"/>
            <p:cNvSpPr/>
            <p:nvPr/>
          </p:nvSpPr>
          <p:spPr>
            <a:xfrm flipH="1">
              <a:off x="7664295" y="3024023"/>
              <a:ext cx="341941" cy="209863"/>
            </a:xfrm>
            <a:custGeom>
              <a:rect b="b" l="l" r="r" t="t"/>
              <a:pathLst>
                <a:path extrusionOk="0" h="1632" w="2659">
                  <a:moveTo>
                    <a:pt x="139" y="1"/>
                  </a:moveTo>
                  <a:lnTo>
                    <a:pt x="139" y="1"/>
                  </a:lnTo>
                  <a:cubicBezTo>
                    <a:pt x="56" y="626"/>
                    <a:pt x="0" y="1204"/>
                    <a:pt x="1378" y="1519"/>
                  </a:cubicBezTo>
                  <a:cubicBezTo>
                    <a:pt x="1729" y="1599"/>
                    <a:pt x="2028" y="1631"/>
                    <a:pt x="2281" y="1631"/>
                  </a:cubicBezTo>
                  <a:cubicBezTo>
                    <a:pt x="2420" y="1631"/>
                    <a:pt x="2546" y="1622"/>
                    <a:pt x="2659" y="1605"/>
                  </a:cubicBezTo>
                  <a:cubicBezTo>
                    <a:pt x="2589" y="1341"/>
                    <a:pt x="2517" y="967"/>
                    <a:pt x="2479" y="469"/>
                  </a:cubicBezTo>
                  <a:cubicBezTo>
                    <a:pt x="2462" y="469"/>
                    <a:pt x="2445" y="469"/>
                    <a:pt x="2429" y="469"/>
                  </a:cubicBezTo>
                  <a:cubicBezTo>
                    <a:pt x="1260" y="469"/>
                    <a:pt x="393" y="116"/>
                    <a:pt x="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1"/>
            <p:cNvSpPr/>
            <p:nvPr/>
          </p:nvSpPr>
          <p:spPr>
            <a:xfrm flipH="1">
              <a:off x="7710725" y="2554657"/>
              <a:ext cx="86418" cy="223494"/>
            </a:xfrm>
            <a:custGeom>
              <a:rect b="b" l="l" r="r" t="t"/>
              <a:pathLst>
                <a:path extrusionOk="0" h="1738" w="672">
                  <a:moveTo>
                    <a:pt x="238" y="1"/>
                  </a:moveTo>
                  <a:cubicBezTo>
                    <a:pt x="90" y="236"/>
                    <a:pt x="9" y="508"/>
                    <a:pt x="4" y="795"/>
                  </a:cubicBezTo>
                  <a:cubicBezTo>
                    <a:pt x="0" y="1129"/>
                    <a:pt x="102" y="1446"/>
                    <a:pt x="293" y="1710"/>
                  </a:cubicBezTo>
                  <a:cubicBezTo>
                    <a:pt x="422" y="1720"/>
                    <a:pt x="549" y="1729"/>
                    <a:pt x="672" y="1738"/>
                  </a:cubicBezTo>
                  <a:cubicBezTo>
                    <a:pt x="667" y="1726"/>
                    <a:pt x="659" y="1713"/>
                    <a:pt x="648" y="1703"/>
                  </a:cubicBezTo>
                  <a:lnTo>
                    <a:pt x="625" y="1677"/>
                  </a:lnTo>
                  <a:cubicBezTo>
                    <a:pt x="396" y="1441"/>
                    <a:pt x="273" y="1127"/>
                    <a:pt x="277" y="797"/>
                  </a:cubicBezTo>
                  <a:cubicBezTo>
                    <a:pt x="281" y="503"/>
                    <a:pt x="385" y="224"/>
                    <a:pt x="574" y="4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1"/>
            <p:cNvSpPr/>
            <p:nvPr/>
          </p:nvSpPr>
          <p:spPr>
            <a:xfrm flipH="1">
              <a:off x="7871725" y="2553756"/>
              <a:ext cx="74587" cy="209734"/>
            </a:xfrm>
            <a:custGeom>
              <a:rect b="b" l="l" r="r" t="t"/>
              <a:pathLst>
                <a:path extrusionOk="0" h="1631" w="580">
                  <a:moveTo>
                    <a:pt x="241" y="1"/>
                  </a:moveTo>
                  <a:cubicBezTo>
                    <a:pt x="89" y="237"/>
                    <a:pt x="6" y="512"/>
                    <a:pt x="3" y="800"/>
                  </a:cubicBezTo>
                  <a:cubicBezTo>
                    <a:pt x="0" y="1077"/>
                    <a:pt x="69" y="1344"/>
                    <a:pt x="203" y="1578"/>
                  </a:cubicBezTo>
                  <a:cubicBezTo>
                    <a:pt x="307" y="1596"/>
                    <a:pt x="434" y="1614"/>
                    <a:pt x="574" y="1631"/>
                  </a:cubicBezTo>
                  <a:cubicBezTo>
                    <a:pt x="378" y="1401"/>
                    <a:pt x="273" y="1111"/>
                    <a:pt x="276" y="804"/>
                  </a:cubicBezTo>
                  <a:cubicBezTo>
                    <a:pt x="279" y="506"/>
                    <a:pt x="387" y="224"/>
                    <a:pt x="579" y="3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1"/>
            <p:cNvSpPr/>
            <p:nvPr/>
          </p:nvSpPr>
          <p:spPr>
            <a:xfrm flipH="1">
              <a:off x="7822344" y="2880512"/>
              <a:ext cx="87446" cy="66740"/>
            </a:xfrm>
            <a:custGeom>
              <a:rect b="b" l="l" r="r" t="t"/>
              <a:pathLst>
                <a:path extrusionOk="0" h="519" w="680">
                  <a:moveTo>
                    <a:pt x="161" y="1"/>
                  </a:moveTo>
                  <a:cubicBezTo>
                    <a:pt x="81" y="1"/>
                    <a:pt x="15" y="59"/>
                    <a:pt x="11" y="134"/>
                  </a:cubicBezTo>
                  <a:lnTo>
                    <a:pt x="4" y="310"/>
                  </a:lnTo>
                  <a:cubicBezTo>
                    <a:pt x="0" y="381"/>
                    <a:pt x="54" y="443"/>
                    <a:pt x="129" y="456"/>
                  </a:cubicBezTo>
                  <a:lnTo>
                    <a:pt x="490" y="516"/>
                  </a:lnTo>
                  <a:cubicBezTo>
                    <a:pt x="499" y="518"/>
                    <a:pt x="508" y="518"/>
                    <a:pt x="516" y="518"/>
                  </a:cubicBezTo>
                  <a:cubicBezTo>
                    <a:pt x="596" y="518"/>
                    <a:pt x="663" y="461"/>
                    <a:pt x="667" y="386"/>
                  </a:cubicBezTo>
                  <a:lnTo>
                    <a:pt x="677" y="160"/>
                  </a:lnTo>
                  <a:cubicBezTo>
                    <a:pt x="680" y="82"/>
                    <a:pt x="613" y="16"/>
                    <a:pt x="530" y="12"/>
                  </a:cubicBezTo>
                  <a:lnTo>
                    <a:pt x="166" y="1"/>
                  </a:lnTo>
                  <a:cubicBezTo>
                    <a:pt x="164" y="1"/>
                    <a:pt x="163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1"/>
            <p:cNvSpPr/>
            <p:nvPr/>
          </p:nvSpPr>
          <p:spPr>
            <a:xfrm flipH="1">
              <a:off x="7752005" y="2867396"/>
              <a:ext cx="51568" cy="291133"/>
            </a:xfrm>
            <a:custGeom>
              <a:rect b="b" l="l" r="r" t="t"/>
              <a:pathLst>
                <a:path extrusionOk="0" h="2264" w="401">
                  <a:moveTo>
                    <a:pt x="154" y="0"/>
                  </a:moveTo>
                  <a:cubicBezTo>
                    <a:pt x="152" y="17"/>
                    <a:pt x="75" y="1722"/>
                    <a:pt x="1" y="2226"/>
                  </a:cubicBezTo>
                  <a:lnTo>
                    <a:pt x="245" y="2264"/>
                  </a:lnTo>
                  <a:cubicBezTo>
                    <a:pt x="322" y="1747"/>
                    <a:pt x="398" y="82"/>
                    <a:pt x="401" y="11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1"/>
            <p:cNvSpPr/>
            <p:nvPr/>
          </p:nvSpPr>
          <p:spPr>
            <a:xfrm flipH="1">
              <a:off x="7760750" y="2883727"/>
              <a:ext cx="18904" cy="24818"/>
            </a:xfrm>
            <a:custGeom>
              <a:rect b="b" l="l" r="r" t="t"/>
              <a:pathLst>
                <a:path extrusionOk="0" h="193" w="147">
                  <a:moveTo>
                    <a:pt x="73" y="1"/>
                  </a:moveTo>
                  <a:cubicBezTo>
                    <a:pt x="32" y="2"/>
                    <a:pt x="0" y="44"/>
                    <a:pt x="0" y="97"/>
                  </a:cubicBezTo>
                  <a:cubicBezTo>
                    <a:pt x="0" y="150"/>
                    <a:pt x="33" y="193"/>
                    <a:pt x="73" y="193"/>
                  </a:cubicBezTo>
                  <a:cubicBezTo>
                    <a:pt x="114" y="193"/>
                    <a:pt x="146" y="151"/>
                    <a:pt x="146" y="97"/>
                  </a:cubicBezTo>
                  <a:cubicBezTo>
                    <a:pt x="146" y="44"/>
                    <a:pt x="113" y="1"/>
                    <a:pt x="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1"/>
            <p:cNvSpPr/>
            <p:nvPr/>
          </p:nvSpPr>
          <p:spPr>
            <a:xfrm flipH="1">
              <a:off x="7762807" y="2918833"/>
              <a:ext cx="18904" cy="24818"/>
            </a:xfrm>
            <a:custGeom>
              <a:rect b="b" l="l" r="r" t="t"/>
              <a:pathLst>
                <a:path extrusionOk="0" h="193" w="147">
                  <a:moveTo>
                    <a:pt x="74" y="0"/>
                  </a:moveTo>
                  <a:cubicBezTo>
                    <a:pt x="34" y="0"/>
                    <a:pt x="1" y="43"/>
                    <a:pt x="1" y="97"/>
                  </a:cubicBezTo>
                  <a:cubicBezTo>
                    <a:pt x="1" y="149"/>
                    <a:pt x="34" y="192"/>
                    <a:pt x="74" y="192"/>
                  </a:cubicBezTo>
                  <a:cubicBezTo>
                    <a:pt x="115" y="192"/>
                    <a:pt x="147" y="150"/>
                    <a:pt x="147" y="97"/>
                  </a:cubicBezTo>
                  <a:cubicBezTo>
                    <a:pt x="147" y="43"/>
                    <a:pt x="114" y="0"/>
                    <a:pt x="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1"/>
            <p:cNvSpPr/>
            <p:nvPr/>
          </p:nvSpPr>
          <p:spPr>
            <a:xfrm flipH="1">
              <a:off x="7919434" y="2854022"/>
              <a:ext cx="48224" cy="271845"/>
            </a:xfrm>
            <a:custGeom>
              <a:rect b="b" l="l" r="r" t="t"/>
              <a:pathLst>
                <a:path extrusionOk="0" h="2114" w="375">
                  <a:moveTo>
                    <a:pt x="145" y="0"/>
                  </a:moveTo>
                  <a:cubicBezTo>
                    <a:pt x="143" y="16"/>
                    <a:pt x="71" y="1607"/>
                    <a:pt x="1" y="2079"/>
                  </a:cubicBezTo>
                  <a:lnTo>
                    <a:pt x="229" y="2114"/>
                  </a:lnTo>
                  <a:cubicBezTo>
                    <a:pt x="301" y="1630"/>
                    <a:pt x="372" y="77"/>
                    <a:pt x="374" y="10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1"/>
            <p:cNvSpPr/>
            <p:nvPr/>
          </p:nvSpPr>
          <p:spPr>
            <a:xfrm flipH="1">
              <a:off x="7927665" y="2869196"/>
              <a:ext cx="17746" cy="23275"/>
            </a:xfrm>
            <a:custGeom>
              <a:rect b="b" l="l" r="r" t="t"/>
              <a:pathLst>
                <a:path extrusionOk="0" h="181" w="138">
                  <a:moveTo>
                    <a:pt x="69" y="0"/>
                  </a:moveTo>
                  <a:cubicBezTo>
                    <a:pt x="31" y="0"/>
                    <a:pt x="0" y="42"/>
                    <a:pt x="0" y="90"/>
                  </a:cubicBezTo>
                  <a:cubicBezTo>
                    <a:pt x="0" y="139"/>
                    <a:pt x="31" y="180"/>
                    <a:pt x="69" y="180"/>
                  </a:cubicBezTo>
                  <a:cubicBezTo>
                    <a:pt x="106" y="180"/>
                    <a:pt x="137" y="140"/>
                    <a:pt x="137" y="90"/>
                  </a:cubicBezTo>
                  <a:cubicBezTo>
                    <a:pt x="137" y="42"/>
                    <a:pt x="106" y="0"/>
                    <a:pt x="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1"/>
            <p:cNvSpPr/>
            <p:nvPr/>
          </p:nvSpPr>
          <p:spPr>
            <a:xfrm flipH="1">
              <a:off x="7929594" y="2901859"/>
              <a:ext cx="17489" cy="23275"/>
            </a:xfrm>
            <a:custGeom>
              <a:rect b="b" l="l" r="r" t="t"/>
              <a:pathLst>
                <a:path extrusionOk="0" h="181" w="136">
                  <a:moveTo>
                    <a:pt x="68" y="0"/>
                  </a:moveTo>
                  <a:cubicBezTo>
                    <a:pt x="31" y="0"/>
                    <a:pt x="0" y="41"/>
                    <a:pt x="0" y="91"/>
                  </a:cubicBezTo>
                  <a:cubicBezTo>
                    <a:pt x="0" y="139"/>
                    <a:pt x="31" y="180"/>
                    <a:pt x="68" y="180"/>
                  </a:cubicBezTo>
                  <a:cubicBezTo>
                    <a:pt x="105" y="180"/>
                    <a:pt x="136" y="141"/>
                    <a:pt x="136" y="91"/>
                  </a:cubicBezTo>
                  <a:cubicBezTo>
                    <a:pt x="136" y="42"/>
                    <a:pt x="105" y="0"/>
                    <a:pt x="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1"/>
            <p:cNvSpPr/>
            <p:nvPr/>
          </p:nvSpPr>
          <p:spPr>
            <a:xfrm flipH="1">
              <a:off x="7759335" y="3048970"/>
              <a:ext cx="44238" cy="60438"/>
            </a:xfrm>
            <a:custGeom>
              <a:rect b="b" l="l" r="r" t="t"/>
              <a:pathLst>
                <a:path extrusionOk="0" h="470" w="344">
                  <a:moveTo>
                    <a:pt x="171" y="25"/>
                  </a:moveTo>
                  <a:cubicBezTo>
                    <a:pt x="170" y="61"/>
                    <a:pt x="167" y="161"/>
                    <a:pt x="157" y="204"/>
                  </a:cubicBezTo>
                  <a:cubicBezTo>
                    <a:pt x="156" y="212"/>
                    <a:pt x="160" y="218"/>
                    <a:pt x="168" y="219"/>
                  </a:cubicBezTo>
                  <a:lnTo>
                    <a:pt x="171" y="219"/>
                  </a:lnTo>
                  <a:cubicBezTo>
                    <a:pt x="177" y="219"/>
                    <a:pt x="182" y="216"/>
                    <a:pt x="183" y="209"/>
                  </a:cubicBezTo>
                  <a:cubicBezTo>
                    <a:pt x="192" y="163"/>
                    <a:pt x="196" y="63"/>
                    <a:pt x="196" y="26"/>
                  </a:cubicBezTo>
                  <a:cubicBezTo>
                    <a:pt x="233" y="29"/>
                    <a:pt x="259" y="41"/>
                    <a:pt x="278" y="62"/>
                  </a:cubicBezTo>
                  <a:cubicBezTo>
                    <a:pt x="305" y="95"/>
                    <a:pt x="317" y="151"/>
                    <a:pt x="314" y="235"/>
                  </a:cubicBezTo>
                  <a:cubicBezTo>
                    <a:pt x="308" y="340"/>
                    <a:pt x="299" y="396"/>
                    <a:pt x="268" y="422"/>
                  </a:cubicBezTo>
                  <a:cubicBezTo>
                    <a:pt x="253" y="435"/>
                    <a:pt x="229" y="441"/>
                    <a:pt x="195" y="441"/>
                  </a:cubicBezTo>
                  <a:cubicBezTo>
                    <a:pt x="181" y="441"/>
                    <a:pt x="165" y="440"/>
                    <a:pt x="147" y="438"/>
                  </a:cubicBezTo>
                  <a:cubicBezTo>
                    <a:pt x="31" y="424"/>
                    <a:pt x="42" y="319"/>
                    <a:pt x="49" y="234"/>
                  </a:cubicBezTo>
                  <a:lnTo>
                    <a:pt x="53" y="196"/>
                  </a:lnTo>
                  <a:cubicBezTo>
                    <a:pt x="62" y="112"/>
                    <a:pt x="69" y="28"/>
                    <a:pt x="171" y="25"/>
                  </a:cubicBezTo>
                  <a:close/>
                  <a:moveTo>
                    <a:pt x="171" y="1"/>
                  </a:moveTo>
                  <a:cubicBezTo>
                    <a:pt x="44" y="1"/>
                    <a:pt x="35" y="113"/>
                    <a:pt x="28" y="194"/>
                  </a:cubicBezTo>
                  <a:lnTo>
                    <a:pt x="24" y="230"/>
                  </a:lnTo>
                  <a:cubicBezTo>
                    <a:pt x="15" y="317"/>
                    <a:pt x="1" y="448"/>
                    <a:pt x="144" y="465"/>
                  </a:cubicBezTo>
                  <a:cubicBezTo>
                    <a:pt x="161" y="468"/>
                    <a:pt x="178" y="469"/>
                    <a:pt x="193" y="469"/>
                  </a:cubicBezTo>
                  <a:cubicBezTo>
                    <a:pt x="234" y="469"/>
                    <a:pt x="263" y="460"/>
                    <a:pt x="285" y="442"/>
                  </a:cubicBezTo>
                  <a:cubicBezTo>
                    <a:pt x="326" y="406"/>
                    <a:pt x="334" y="333"/>
                    <a:pt x="339" y="237"/>
                  </a:cubicBezTo>
                  <a:cubicBezTo>
                    <a:pt x="343" y="145"/>
                    <a:pt x="330" y="83"/>
                    <a:pt x="296" y="46"/>
                  </a:cubicBezTo>
                  <a:cubicBezTo>
                    <a:pt x="270" y="18"/>
                    <a:pt x="236" y="3"/>
                    <a:pt x="185" y="1"/>
                  </a:cubicBezTo>
                  <a:cubicBezTo>
                    <a:pt x="180" y="1"/>
                    <a:pt x="176" y="1"/>
                    <a:pt x="1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1"/>
            <p:cNvSpPr/>
            <p:nvPr/>
          </p:nvSpPr>
          <p:spPr>
            <a:xfrm flipH="1">
              <a:off x="7926250" y="3023251"/>
              <a:ext cx="41537" cy="56324"/>
            </a:xfrm>
            <a:custGeom>
              <a:rect b="b" l="l" r="r" t="t"/>
              <a:pathLst>
                <a:path extrusionOk="0" h="438" w="323">
                  <a:moveTo>
                    <a:pt x="187" y="26"/>
                  </a:moveTo>
                  <a:cubicBezTo>
                    <a:pt x="220" y="30"/>
                    <a:pt x="244" y="41"/>
                    <a:pt x="261" y="59"/>
                  </a:cubicBezTo>
                  <a:cubicBezTo>
                    <a:pt x="287" y="92"/>
                    <a:pt x="297" y="144"/>
                    <a:pt x="293" y="221"/>
                  </a:cubicBezTo>
                  <a:cubicBezTo>
                    <a:pt x="288" y="316"/>
                    <a:pt x="280" y="369"/>
                    <a:pt x="252" y="393"/>
                  </a:cubicBezTo>
                  <a:cubicBezTo>
                    <a:pt x="237" y="406"/>
                    <a:pt x="217" y="413"/>
                    <a:pt x="186" y="413"/>
                  </a:cubicBezTo>
                  <a:cubicBezTo>
                    <a:pt x="172" y="413"/>
                    <a:pt x="157" y="411"/>
                    <a:pt x="138" y="409"/>
                  </a:cubicBezTo>
                  <a:cubicBezTo>
                    <a:pt x="39" y="398"/>
                    <a:pt x="39" y="319"/>
                    <a:pt x="49" y="219"/>
                  </a:cubicBezTo>
                  <a:lnTo>
                    <a:pt x="53" y="185"/>
                  </a:lnTo>
                  <a:cubicBezTo>
                    <a:pt x="59" y="108"/>
                    <a:pt x="66" y="28"/>
                    <a:pt x="161" y="26"/>
                  </a:cubicBezTo>
                  <a:lnTo>
                    <a:pt x="161" y="26"/>
                  </a:lnTo>
                  <a:cubicBezTo>
                    <a:pt x="159" y="61"/>
                    <a:pt x="157" y="152"/>
                    <a:pt x="149" y="192"/>
                  </a:cubicBezTo>
                  <a:cubicBezTo>
                    <a:pt x="148" y="200"/>
                    <a:pt x="152" y="206"/>
                    <a:pt x="159" y="207"/>
                  </a:cubicBezTo>
                  <a:lnTo>
                    <a:pt x="162" y="207"/>
                  </a:lnTo>
                  <a:cubicBezTo>
                    <a:pt x="168" y="207"/>
                    <a:pt x="173" y="203"/>
                    <a:pt x="174" y="197"/>
                  </a:cubicBezTo>
                  <a:cubicBezTo>
                    <a:pt x="184" y="155"/>
                    <a:pt x="187" y="62"/>
                    <a:pt x="187" y="26"/>
                  </a:cubicBezTo>
                  <a:close/>
                  <a:moveTo>
                    <a:pt x="163" y="0"/>
                  </a:moveTo>
                  <a:cubicBezTo>
                    <a:pt x="42" y="0"/>
                    <a:pt x="32" y="106"/>
                    <a:pt x="25" y="183"/>
                  </a:cubicBezTo>
                  <a:lnTo>
                    <a:pt x="22" y="217"/>
                  </a:lnTo>
                  <a:cubicBezTo>
                    <a:pt x="13" y="298"/>
                    <a:pt x="1" y="419"/>
                    <a:pt x="135" y="435"/>
                  </a:cubicBezTo>
                  <a:cubicBezTo>
                    <a:pt x="152" y="438"/>
                    <a:pt x="168" y="438"/>
                    <a:pt x="182" y="438"/>
                  </a:cubicBezTo>
                  <a:cubicBezTo>
                    <a:pt x="220" y="438"/>
                    <a:pt x="246" y="429"/>
                    <a:pt x="267" y="412"/>
                  </a:cubicBezTo>
                  <a:cubicBezTo>
                    <a:pt x="306" y="378"/>
                    <a:pt x="313" y="310"/>
                    <a:pt x="317" y="219"/>
                  </a:cubicBezTo>
                  <a:cubicBezTo>
                    <a:pt x="323" y="134"/>
                    <a:pt x="309" y="77"/>
                    <a:pt x="277" y="41"/>
                  </a:cubicBezTo>
                  <a:cubicBezTo>
                    <a:pt x="256" y="17"/>
                    <a:pt x="223" y="3"/>
                    <a:pt x="173" y="1"/>
                  </a:cubicBezTo>
                  <a:cubicBezTo>
                    <a:pt x="170" y="0"/>
                    <a:pt x="166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1"/>
            <p:cNvSpPr/>
            <p:nvPr/>
          </p:nvSpPr>
          <p:spPr>
            <a:xfrm flipH="1">
              <a:off x="7759463" y="3092049"/>
              <a:ext cx="44881" cy="21218"/>
            </a:xfrm>
            <a:custGeom>
              <a:rect b="b" l="l" r="r" t="t"/>
              <a:pathLst>
                <a:path extrusionOk="0" h="165" w="349">
                  <a:moveTo>
                    <a:pt x="8" y="0"/>
                  </a:moveTo>
                  <a:lnTo>
                    <a:pt x="1" y="112"/>
                  </a:lnTo>
                  <a:lnTo>
                    <a:pt x="340" y="165"/>
                  </a:lnTo>
                  <a:lnTo>
                    <a:pt x="348" y="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1"/>
            <p:cNvSpPr/>
            <p:nvPr/>
          </p:nvSpPr>
          <p:spPr>
            <a:xfrm flipH="1">
              <a:off x="7927407" y="3064787"/>
              <a:ext cx="40637" cy="19289"/>
            </a:xfrm>
            <a:custGeom>
              <a:rect b="b" l="l" r="r" t="t"/>
              <a:pathLst>
                <a:path extrusionOk="0" h="150" w="316">
                  <a:moveTo>
                    <a:pt x="9" y="0"/>
                  </a:moveTo>
                  <a:lnTo>
                    <a:pt x="1" y="101"/>
                  </a:lnTo>
                  <a:lnTo>
                    <a:pt x="308" y="150"/>
                  </a:lnTo>
                  <a:lnTo>
                    <a:pt x="315" y="43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1"/>
            <p:cNvSpPr/>
            <p:nvPr/>
          </p:nvSpPr>
          <p:spPr>
            <a:xfrm flipH="1">
              <a:off x="7769621" y="4670790"/>
              <a:ext cx="90918" cy="89758"/>
            </a:xfrm>
            <a:custGeom>
              <a:rect b="b" l="l" r="r" t="t"/>
              <a:pathLst>
                <a:path extrusionOk="0" h="698" w="707">
                  <a:moveTo>
                    <a:pt x="131" y="0"/>
                  </a:moveTo>
                  <a:cubicBezTo>
                    <a:pt x="54" y="0"/>
                    <a:pt x="2" y="14"/>
                    <a:pt x="2" y="14"/>
                  </a:cubicBezTo>
                  <a:lnTo>
                    <a:pt x="1" y="692"/>
                  </a:lnTo>
                  <a:cubicBezTo>
                    <a:pt x="1" y="692"/>
                    <a:pt x="1" y="694"/>
                    <a:pt x="2" y="698"/>
                  </a:cubicBezTo>
                  <a:cubicBezTo>
                    <a:pt x="186" y="628"/>
                    <a:pt x="450" y="533"/>
                    <a:pt x="706" y="460"/>
                  </a:cubicBezTo>
                  <a:cubicBezTo>
                    <a:pt x="580" y="63"/>
                    <a:pt x="298" y="0"/>
                    <a:pt x="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1"/>
            <p:cNvSpPr/>
            <p:nvPr/>
          </p:nvSpPr>
          <p:spPr>
            <a:xfrm flipH="1">
              <a:off x="7575702" y="4670919"/>
              <a:ext cx="83074" cy="63653"/>
            </a:xfrm>
            <a:custGeom>
              <a:rect b="b" l="l" r="r" t="t"/>
              <a:pathLst>
                <a:path extrusionOk="0" h="495" w="646">
                  <a:moveTo>
                    <a:pt x="0" y="1"/>
                  </a:moveTo>
                  <a:lnTo>
                    <a:pt x="52" y="368"/>
                  </a:lnTo>
                  <a:cubicBezTo>
                    <a:pt x="381" y="408"/>
                    <a:pt x="646" y="494"/>
                    <a:pt x="646" y="494"/>
                  </a:cubicBezTo>
                  <a:cubicBezTo>
                    <a:pt x="520" y="243"/>
                    <a:pt x="224" y="8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1"/>
            <p:cNvSpPr/>
            <p:nvPr/>
          </p:nvSpPr>
          <p:spPr>
            <a:xfrm flipH="1">
              <a:off x="7630997" y="4657674"/>
              <a:ext cx="71114" cy="50151"/>
            </a:xfrm>
            <a:custGeom>
              <a:rect b="b" l="l" r="r" t="t"/>
              <a:pathLst>
                <a:path extrusionOk="0" h="390" w="553">
                  <a:moveTo>
                    <a:pt x="25" y="1"/>
                  </a:moveTo>
                  <a:cubicBezTo>
                    <a:pt x="25" y="3"/>
                    <a:pt x="1" y="47"/>
                    <a:pt x="16" y="98"/>
                  </a:cubicBezTo>
                  <a:cubicBezTo>
                    <a:pt x="29" y="134"/>
                    <a:pt x="56" y="165"/>
                    <a:pt x="101" y="187"/>
                  </a:cubicBezTo>
                  <a:cubicBezTo>
                    <a:pt x="214" y="244"/>
                    <a:pt x="528" y="388"/>
                    <a:pt x="530" y="389"/>
                  </a:cubicBezTo>
                  <a:lnTo>
                    <a:pt x="553" y="342"/>
                  </a:lnTo>
                  <a:cubicBezTo>
                    <a:pt x="549" y="341"/>
                    <a:pt x="235" y="197"/>
                    <a:pt x="123" y="141"/>
                  </a:cubicBezTo>
                  <a:cubicBezTo>
                    <a:pt x="92" y="125"/>
                    <a:pt x="75" y="106"/>
                    <a:pt x="67" y="84"/>
                  </a:cubicBezTo>
                  <a:cubicBezTo>
                    <a:pt x="57" y="54"/>
                    <a:pt x="72" y="26"/>
                    <a:pt x="72" y="26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1"/>
            <p:cNvSpPr/>
            <p:nvPr/>
          </p:nvSpPr>
          <p:spPr>
            <a:xfrm flipH="1">
              <a:off x="7452253" y="4675291"/>
              <a:ext cx="27648" cy="78699"/>
            </a:xfrm>
            <a:custGeom>
              <a:rect b="b" l="l" r="r" t="t"/>
              <a:pathLst>
                <a:path extrusionOk="0" h="612" w="215">
                  <a:moveTo>
                    <a:pt x="158" y="0"/>
                  </a:moveTo>
                  <a:cubicBezTo>
                    <a:pt x="154" y="3"/>
                    <a:pt x="67" y="20"/>
                    <a:pt x="28" y="90"/>
                  </a:cubicBezTo>
                  <a:cubicBezTo>
                    <a:pt x="4" y="131"/>
                    <a:pt x="0" y="180"/>
                    <a:pt x="20" y="237"/>
                  </a:cubicBezTo>
                  <a:cubicBezTo>
                    <a:pt x="77" y="405"/>
                    <a:pt x="164" y="609"/>
                    <a:pt x="165" y="611"/>
                  </a:cubicBezTo>
                  <a:lnTo>
                    <a:pt x="214" y="592"/>
                  </a:lnTo>
                  <a:cubicBezTo>
                    <a:pt x="214" y="590"/>
                    <a:pt x="126" y="386"/>
                    <a:pt x="70" y="222"/>
                  </a:cubicBezTo>
                  <a:cubicBezTo>
                    <a:pt x="56" y="179"/>
                    <a:pt x="57" y="144"/>
                    <a:pt x="72" y="117"/>
                  </a:cubicBezTo>
                  <a:cubicBezTo>
                    <a:pt x="101" y="66"/>
                    <a:pt x="167" y="52"/>
                    <a:pt x="168" y="52"/>
                  </a:cubicBezTo>
                  <a:lnTo>
                    <a:pt x="1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1"/>
            <p:cNvSpPr/>
            <p:nvPr/>
          </p:nvSpPr>
          <p:spPr>
            <a:xfrm flipH="1">
              <a:off x="7283662" y="2797955"/>
              <a:ext cx="176822" cy="285861"/>
            </a:xfrm>
            <a:custGeom>
              <a:rect b="b" l="l" r="r" t="t"/>
              <a:pathLst>
                <a:path extrusionOk="0" h="2223" w="1375">
                  <a:moveTo>
                    <a:pt x="22" y="0"/>
                  </a:moveTo>
                  <a:lnTo>
                    <a:pt x="1" y="14"/>
                  </a:lnTo>
                  <a:lnTo>
                    <a:pt x="1353" y="2223"/>
                  </a:lnTo>
                  <a:lnTo>
                    <a:pt x="1375" y="220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1"/>
            <p:cNvSpPr/>
            <p:nvPr/>
          </p:nvSpPr>
          <p:spPr>
            <a:xfrm flipH="1">
              <a:off x="7057853" y="2873183"/>
              <a:ext cx="117538" cy="210635"/>
            </a:xfrm>
            <a:custGeom>
              <a:rect b="b" l="l" r="r" t="t"/>
              <a:pathLst>
                <a:path extrusionOk="0" h="1638" w="914">
                  <a:moveTo>
                    <a:pt x="24" y="0"/>
                  </a:moveTo>
                  <a:lnTo>
                    <a:pt x="1" y="13"/>
                  </a:lnTo>
                  <a:lnTo>
                    <a:pt x="890" y="1638"/>
                  </a:lnTo>
                  <a:lnTo>
                    <a:pt x="913" y="162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1"/>
            <p:cNvSpPr/>
            <p:nvPr/>
          </p:nvSpPr>
          <p:spPr>
            <a:xfrm flipH="1">
              <a:off x="7873266" y="4987002"/>
              <a:ext cx="140428" cy="149810"/>
            </a:xfrm>
            <a:custGeom>
              <a:rect b="b" l="l" r="r" t="t"/>
              <a:pathLst>
                <a:path extrusionOk="0" h="1165" w="1092">
                  <a:moveTo>
                    <a:pt x="277" y="0"/>
                  </a:moveTo>
                  <a:lnTo>
                    <a:pt x="1" y="369"/>
                  </a:lnTo>
                  <a:cubicBezTo>
                    <a:pt x="244" y="646"/>
                    <a:pt x="427" y="924"/>
                    <a:pt x="561" y="1165"/>
                  </a:cubicBezTo>
                  <a:lnTo>
                    <a:pt x="1092" y="1165"/>
                  </a:lnTo>
                  <a:cubicBezTo>
                    <a:pt x="833" y="722"/>
                    <a:pt x="540" y="324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1"/>
            <p:cNvSpPr/>
            <p:nvPr/>
          </p:nvSpPr>
          <p:spPr>
            <a:xfrm flipH="1">
              <a:off x="7967259" y="4938522"/>
              <a:ext cx="453306" cy="198290"/>
            </a:xfrm>
            <a:custGeom>
              <a:rect b="b" l="l" r="r" t="t"/>
              <a:pathLst>
                <a:path extrusionOk="0" h="1542" w="3525">
                  <a:moveTo>
                    <a:pt x="1182" y="1"/>
                  </a:moveTo>
                  <a:cubicBezTo>
                    <a:pt x="766" y="1"/>
                    <a:pt x="471" y="225"/>
                    <a:pt x="549" y="915"/>
                  </a:cubicBezTo>
                  <a:cubicBezTo>
                    <a:pt x="549" y="915"/>
                    <a:pt x="376" y="869"/>
                    <a:pt x="136" y="853"/>
                  </a:cubicBezTo>
                  <a:lnTo>
                    <a:pt x="136" y="853"/>
                  </a:lnTo>
                  <a:cubicBezTo>
                    <a:pt x="161" y="1129"/>
                    <a:pt x="104" y="1360"/>
                    <a:pt x="0" y="1542"/>
                  </a:cubicBezTo>
                  <a:lnTo>
                    <a:pt x="3525" y="1542"/>
                  </a:lnTo>
                  <a:lnTo>
                    <a:pt x="2845" y="595"/>
                  </a:lnTo>
                  <a:cubicBezTo>
                    <a:pt x="2441" y="366"/>
                    <a:pt x="1713" y="1"/>
                    <a:pt x="1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1"/>
            <p:cNvSpPr/>
            <p:nvPr/>
          </p:nvSpPr>
          <p:spPr>
            <a:xfrm flipH="1">
              <a:off x="8735737" y="5019407"/>
              <a:ext cx="412927" cy="117405"/>
            </a:xfrm>
            <a:custGeom>
              <a:rect b="b" l="l" r="r" t="t"/>
              <a:pathLst>
                <a:path extrusionOk="0" h="913" w="3211">
                  <a:moveTo>
                    <a:pt x="1689" y="0"/>
                  </a:moveTo>
                  <a:cubicBezTo>
                    <a:pt x="1164" y="135"/>
                    <a:pt x="593" y="413"/>
                    <a:pt x="1" y="913"/>
                  </a:cubicBezTo>
                  <a:lnTo>
                    <a:pt x="3211" y="913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1"/>
            <p:cNvSpPr/>
            <p:nvPr/>
          </p:nvSpPr>
          <p:spPr>
            <a:xfrm flipH="1">
              <a:off x="7726284" y="4803370"/>
              <a:ext cx="128083" cy="151739"/>
            </a:xfrm>
            <a:custGeom>
              <a:rect b="b" l="l" r="r" t="t"/>
              <a:pathLst>
                <a:path extrusionOk="0" h="1180" w="996">
                  <a:moveTo>
                    <a:pt x="236" y="1"/>
                  </a:moveTo>
                  <a:cubicBezTo>
                    <a:pt x="155" y="63"/>
                    <a:pt x="77" y="129"/>
                    <a:pt x="0" y="202"/>
                  </a:cubicBezTo>
                  <a:cubicBezTo>
                    <a:pt x="280" y="567"/>
                    <a:pt x="657" y="1180"/>
                    <a:pt x="829" y="1180"/>
                  </a:cubicBezTo>
                  <a:cubicBezTo>
                    <a:pt x="996" y="1180"/>
                    <a:pt x="581" y="550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1"/>
            <p:cNvSpPr/>
            <p:nvPr/>
          </p:nvSpPr>
          <p:spPr>
            <a:xfrm flipH="1">
              <a:off x="8667073" y="5006162"/>
              <a:ext cx="243049" cy="130650"/>
            </a:xfrm>
            <a:custGeom>
              <a:rect b="b" l="l" r="r" t="t"/>
              <a:pathLst>
                <a:path extrusionOk="0" h="1016" w="1890">
                  <a:moveTo>
                    <a:pt x="559" y="1"/>
                  </a:moveTo>
                  <a:cubicBezTo>
                    <a:pt x="380" y="4"/>
                    <a:pt x="194" y="24"/>
                    <a:pt x="0" y="64"/>
                  </a:cubicBezTo>
                  <a:cubicBezTo>
                    <a:pt x="550" y="345"/>
                    <a:pt x="1111" y="721"/>
                    <a:pt x="1517" y="1016"/>
                  </a:cubicBezTo>
                  <a:lnTo>
                    <a:pt x="1889" y="1016"/>
                  </a:lnTo>
                  <a:cubicBezTo>
                    <a:pt x="1438" y="681"/>
                    <a:pt x="894" y="26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1"/>
            <p:cNvSpPr/>
            <p:nvPr/>
          </p:nvSpPr>
          <p:spPr>
            <a:xfrm flipH="1">
              <a:off x="8715039" y="5014392"/>
              <a:ext cx="216558" cy="122420"/>
            </a:xfrm>
            <a:custGeom>
              <a:rect b="b" l="l" r="r" t="t"/>
              <a:pathLst>
                <a:path extrusionOk="0" h="952" w="1684">
                  <a:moveTo>
                    <a:pt x="166" y="0"/>
                  </a:moveTo>
                  <a:cubicBezTo>
                    <a:pt x="113" y="12"/>
                    <a:pt x="57" y="24"/>
                    <a:pt x="1" y="39"/>
                  </a:cubicBezTo>
                  <a:lnTo>
                    <a:pt x="1523" y="952"/>
                  </a:lnTo>
                  <a:lnTo>
                    <a:pt x="1683" y="952"/>
                  </a:lnTo>
                  <a:cubicBezTo>
                    <a:pt x="1277" y="658"/>
                    <a:pt x="717" y="281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1"/>
            <p:cNvSpPr/>
            <p:nvPr/>
          </p:nvSpPr>
          <p:spPr>
            <a:xfrm flipH="1">
              <a:off x="8399850" y="5006034"/>
              <a:ext cx="438517" cy="130779"/>
            </a:xfrm>
            <a:custGeom>
              <a:rect b="b" l="l" r="r" t="t"/>
              <a:pathLst>
                <a:path extrusionOk="0" h="1017" w="3410">
                  <a:moveTo>
                    <a:pt x="97" y="0"/>
                  </a:moveTo>
                  <a:cubicBezTo>
                    <a:pt x="65" y="0"/>
                    <a:pt x="33" y="1"/>
                    <a:pt x="1" y="2"/>
                  </a:cubicBezTo>
                  <a:cubicBezTo>
                    <a:pt x="336" y="262"/>
                    <a:pt x="880" y="683"/>
                    <a:pt x="1331" y="1017"/>
                  </a:cubicBezTo>
                  <a:lnTo>
                    <a:pt x="3248" y="1017"/>
                  </a:lnTo>
                  <a:cubicBezTo>
                    <a:pt x="3353" y="833"/>
                    <a:pt x="3410" y="603"/>
                    <a:pt x="3385" y="328"/>
                  </a:cubicBezTo>
                  <a:cubicBezTo>
                    <a:pt x="3330" y="324"/>
                    <a:pt x="3271" y="321"/>
                    <a:pt x="3210" y="321"/>
                  </a:cubicBezTo>
                  <a:cubicBezTo>
                    <a:pt x="2862" y="321"/>
                    <a:pt x="2441" y="402"/>
                    <a:pt x="2197" y="737"/>
                  </a:cubicBezTo>
                  <a:cubicBezTo>
                    <a:pt x="2197" y="737"/>
                    <a:pt x="1354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1"/>
            <p:cNvSpPr/>
            <p:nvPr/>
          </p:nvSpPr>
          <p:spPr>
            <a:xfrm flipH="1">
              <a:off x="7941164" y="5014907"/>
              <a:ext cx="113680" cy="121777"/>
            </a:xfrm>
            <a:custGeom>
              <a:rect b="b" l="l" r="r" t="t"/>
              <a:pathLst>
                <a:path extrusionOk="0" h="947" w="884">
                  <a:moveTo>
                    <a:pt x="1" y="0"/>
                  </a:moveTo>
                  <a:lnTo>
                    <a:pt x="681" y="947"/>
                  </a:lnTo>
                  <a:lnTo>
                    <a:pt x="883" y="947"/>
                  </a:lnTo>
                  <a:cubicBezTo>
                    <a:pt x="749" y="706"/>
                    <a:pt x="565" y="429"/>
                    <a:pt x="323" y="151"/>
                  </a:cubicBezTo>
                  <a:lnTo>
                    <a:pt x="300" y="180"/>
                  </a:lnTo>
                  <a:cubicBezTo>
                    <a:pt x="300" y="180"/>
                    <a:pt x="183" y="10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1"/>
            <p:cNvSpPr/>
            <p:nvPr/>
          </p:nvSpPr>
          <p:spPr>
            <a:xfrm flipH="1">
              <a:off x="7810383" y="4903930"/>
              <a:ext cx="167691" cy="232881"/>
            </a:xfrm>
            <a:custGeom>
              <a:rect b="b" l="l" r="r" t="t"/>
              <a:pathLst>
                <a:path extrusionOk="0" h="1811" w="1304">
                  <a:moveTo>
                    <a:pt x="455" y="1"/>
                  </a:moveTo>
                  <a:cubicBezTo>
                    <a:pt x="387" y="96"/>
                    <a:pt x="320" y="197"/>
                    <a:pt x="254" y="305"/>
                  </a:cubicBezTo>
                  <a:lnTo>
                    <a:pt x="0" y="645"/>
                  </a:lnTo>
                  <a:cubicBezTo>
                    <a:pt x="263" y="969"/>
                    <a:pt x="557" y="1368"/>
                    <a:pt x="815" y="1811"/>
                  </a:cubicBezTo>
                  <a:lnTo>
                    <a:pt x="1303" y="1811"/>
                  </a:lnTo>
                  <a:cubicBezTo>
                    <a:pt x="1120" y="1281"/>
                    <a:pt x="841" y="648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1"/>
            <p:cNvSpPr/>
            <p:nvPr/>
          </p:nvSpPr>
          <p:spPr>
            <a:xfrm flipH="1">
              <a:off x="7644109" y="4788196"/>
              <a:ext cx="232118" cy="296920"/>
            </a:xfrm>
            <a:custGeom>
              <a:rect b="b" l="l" r="r" t="t"/>
              <a:pathLst>
                <a:path extrusionOk="0" h="2309" w="1805">
                  <a:moveTo>
                    <a:pt x="568" y="1"/>
                  </a:moveTo>
                  <a:cubicBezTo>
                    <a:pt x="512" y="37"/>
                    <a:pt x="459" y="77"/>
                    <a:pt x="406" y="118"/>
                  </a:cubicBezTo>
                  <a:cubicBezTo>
                    <a:pt x="751" y="668"/>
                    <a:pt x="1168" y="1297"/>
                    <a:pt x="999" y="1297"/>
                  </a:cubicBezTo>
                  <a:cubicBezTo>
                    <a:pt x="825" y="1297"/>
                    <a:pt x="450" y="684"/>
                    <a:pt x="168" y="317"/>
                  </a:cubicBezTo>
                  <a:cubicBezTo>
                    <a:pt x="111" y="370"/>
                    <a:pt x="55" y="426"/>
                    <a:pt x="0" y="485"/>
                  </a:cubicBezTo>
                  <a:cubicBezTo>
                    <a:pt x="379" y="1055"/>
                    <a:pt x="1247" y="2309"/>
                    <a:pt x="1542" y="2309"/>
                  </a:cubicBezTo>
                  <a:cubicBezTo>
                    <a:pt x="1545" y="2309"/>
                    <a:pt x="1548" y="2309"/>
                    <a:pt x="1551" y="2308"/>
                  </a:cubicBezTo>
                  <a:cubicBezTo>
                    <a:pt x="1804" y="2283"/>
                    <a:pt x="1110" y="877"/>
                    <a:pt x="5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1"/>
            <p:cNvSpPr/>
            <p:nvPr/>
          </p:nvSpPr>
          <p:spPr>
            <a:xfrm flipH="1">
              <a:off x="7421120" y="4747818"/>
              <a:ext cx="498315" cy="388992"/>
            </a:xfrm>
            <a:custGeom>
              <a:rect b="b" l="l" r="r" t="t"/>
              <a:pathLst>
                <a:path extrusionOk="0" h="3025" w="3875">
                  <a:moveTo>
                    <a:pt x="1547" y="0"/>
                  </a:moveTo>
                  <a:cubicBezTo>
                    <a:pt x="1328" y="73"/>
                    <a:pt x="1113" y="177"/>
                    <a:pt x="904" y="315"/>
                  </a:cubicBezTo>
                  <a:cubicBezTo>
                    <a:pt x="1446" y="1190"/>
                    <a:pt x="2138" y="2597"/>
                    <a:pt x="1887" y="2622"/>
                  </a:cubicBezTo>
                  <a:cubicBezTo>
                    <a:pt x="1884" y="2623"/>
                    <a:pt x="1881" y="2623"/>
                    <a:pt x="1877" y="2623"/>
                  </a:cubicBezTo>
                  <a:cubicBezTo>
                    <a:pt x="1582" y="2623"/>
                    <a:pt x="715" y="1368"/>
                    <a:pt x="337" y="801"/>
                  </a:cubicBezTo>
                  <a:cubicBezTo>
                    <a:pt x="221" y="925"/>
                    <a:pt x="108" y="1063"/>
                    <a:pt x="0" y="1215"/>
                  </a:cubicBezTo>
                  <a:cubicBezTo>
                    <a:pt x="386" y="1862"/>
                    <a:pt x="664" y="2496"/>
                    <a:pt x="848" y="3025"/>
                  </a:cubicBezTo>
                  <a:lnTo>
                    <a:pt x="3874" y="3025"/>
                  </a:lnTo>
                  <a:cubicBezTo>
                    <a:pt x="3096" y="1732"/>
                    <a:pt x="2169" y="657"/>
                    <a:pt x="15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1"/>
            <p:cNvSpPr/>
            <p:nvPr/>
          </p:nvSpPr>
          <p:spPr>
            <a:xfrm flipH="1">
              <a:off x="6905321" y="4729172"/>
              <a:ext cx="815437" cy="407638"/>
            </a:xfrm>
            <a:custGeom>
              <a:rect b="b" l="l" r="r" t="t"/>
              <a:pathLst>
                <a:path extrusionOk="0" h="3170" w="6341">
                  <a:moveTo>
                    <a:pt x="909" y="1"/>
                  </a:moveTo>
                  <a:cubicBezTo>
                    <a:pt x="601" y="1"/>
                    <a:pt x="297" y="45"/>
                    <a:pt x="1" y="145"/>
                  </a:cubicBezTo>
                  <a:cubicBezTo>
                    <a:pt x="623" y="802"/>
                    <a:pt x="1550" y="1876"/>
                    <a:pt x="2328" y="3170"/>
                  </a:cubicBezTo>
                  <a:lnTo>
                    <a:pt x="6341" y="3170"/>
                  </a:lnTo>
                  <a:cubicBezTo>
                    <a:pt x="6341" y="3170"/>
                    <a:pt x="3506" y="1"/>
                    <a:pt x="9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1"/>
            <p:cNvSpPr/>
            <p:nvPr/>
          </p:nvSpPr>
          <p:spPr>
            <a:xfrm flipH="1">
              <a:off x="7199694" y="4833718"/>
              <a:ext cx="68800" cy="162927"/>
            </a:xfrm>
            <a:custGeom>
              <a:rect b="b" l="l" r="r" t="t"/>
              <a:pathLst>
                <a:path extrusionOk="0" h="1267" w="535">
                  <a:moveTo>
                    <a:pt x="514" y="1"/>
                  </a:moveTo>
                  <a:cubicBezTo>
                    <a:pt x="202" y="369"/>
                    <a:pt x="3" y="1252"/>
                    <a:pt x="1" y="1261"/>
                  </a:cubicBezTo>
                  <a:lnTo>
                    <a:pt x="27" y="1266"/>
                  </a:lnTo>
                  <a:cubicBezTo>
                    <a:pt x="30" y="1259"/>
                    <a:pt x="227" y="381"/>
                    <a:pt x="535" y="17"/>
                  </a:cubicBezTo>
                  <a:lnTo>
                    <a:pt x="5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1"/>
            <p:cNvSpPr/>
            <p:nvPr/>
          </p:nvSpPr>
          <p:spPr>
            <a:xfrm flipH="1">
              <a:off x="7248946" y="4874354"/>
              <a:ext cx="31635" cy="142738"/>
            </a:xfrm>
            <a:custGeom>
              <a:rect b="b" l="l" r="r" t="t"/>
              <a:pathLst>
                <a:path extrusionOk="0" h="1110" w="246">
                  <a:moveTo>
                    <a:pt x="219" y="0"/>
                  </a:moveTo>
                  <a:cubicBezTo>
                    <a:pt x="217" y="7"/>
                    <a:pt x="48" y="594"/>
                    <a:pt x="0" y="1108"/>
                  </a:cubicBezTo>
                  <a:lnTo>
                    <a:pt x="26" y="1110"/>
                  </a:lnTo>
                  <a:cubicBezTo>
                    <a:pt x="73" y="599"/>
                    <a:pt x="243" y="14"/>
                    <a:pt x="245" y="8"/>
                  </a:cubicBezTo>
                  <a:lnTo>
                    <a:pt x="2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1"/>
            <p:cNvSpPr/>
            <p:nvPr/>
          </p:nvSpPr>
          <p:spPr>
            <a:xfrm flipH="1">
              <a:off x="7280323" y="4858794"/>
              <a:ext cx="15817" cy="148139"/>
            </a:xfrm>
            <a:custGeom>
              <a:rect b="b" l="l" r="r" t="t"/>
              <a:pathLst>
                <a:path extrusionOk="0" h="1152" w="123">
                  <a:moveTo>
                    <a:pt x="27" y="1"/>
                  </a:moveTo>
                  <a:lnTo>
                    <a:pt x="1" y="5"/>
                  </a:lnTo>
                  <a:cubicBezTo>
                    <a:pt x="2" y="12"/>
                    <a:pt x="97" y="726"/>
                    <a:pt x="48" y="1149"/>
                  </a:cubicBezTo>
                  <a:lnTo>
                    <a:pt x="74" y="1152"/>
                  </a:lnTo>
                  <a:cubicBezTo>
                    <a:pt x="122" y="726"/>
                    <a:pt x="27" y="8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1"/>
            <p:cNvSpPr/>
            <p:nvPr/>
          </p:nvSpPr>
          <p:spPr>
            <a:xfrm flipH="1">
              <a:off x="7295626" y="4914989"/>
              <a:ext cx="24048" cy="133222"/>
            </a:xfrm>
            <a:custGeom>
              <a:rect b="b" l="l" r="r" t="t"/>
              <a:pathLst>
                <a:path extrusionOk="0" h="1036" w="187">
                  <a:moveTo>
                    <a:pt x="27" y="1"/>
                  </a:moveTo>
                  <a:lnTo>
                    <a:pt x="1" y="8"/>
                  </a:lnTo>
                  <a:cubicBezTo>
                    <a:pt x="2" y="15"/>
                    <a:pt x="158" y="573"/>
                    <a:pt x="80" y="1031"/>
                  </a:cubicBezTo>
                  <a:lnTo>
                    <a:pt x="106" y="1036"/>
                  </a:lnTo>
                  <a:cubicBezTo>
                    <a:pt x="186" y="572"/>
                    <a:pt x="28" y="7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1"/>
            <p:cNvSpPr/>
            <p:nvPr/>
          </p:nvSpPr>
          <p:spPr>
            <a:xfrm flipH="1">
              <a:off x="7277494" y="4690980"/>
              <a:ext cx="42309" cy="159326"/>
            </a:xfrm>
            <a:custGeom>
              <a:rect b="b" l="l" r="r" t="t"/>
              <a:pathLst>
                <a:path extrusionOk="0" h="1239" w="329">
                  <a:moveTo>
                    <a:pt x="305" y="1"/>
                  </a:moveTo>
                  <a:cubicBezTo>
                    <a:pt x="303" y="7"/>
                    <a:pt x="89" y="591"/>
                    <a:pt x="1" y="1234"/>
                  </a:cubicBezTo>
                  <a:lnTo>
                    <a:pt x="27" y="1238"/>
                  </a:lnTo>
                  <a:cubicBezTo>
                    <a:pt x="113" y="597"/>
                    <a:pt x="328" y="16"/>
                    <a:pt x="329" y="10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1"/>
            <p:cNvSpPr/>
            <p:nvPr/>
          </p:nvSpPr>
          <p:spPr>
            <a:xfrm flipH="1">
              <a:off x="7380883" y="4657803"/>
              <a:ext cx="34207" cy="201376"/>
            </a:xfrm>
            <a:custGeom>
              <a:rect b="b" l="l" r="r" t="t"/>
              <a:pathLst>
                <a:path extrusionOk="0" h="1566" w="266">
                  <a:moveTo>
                    <a:pt x="26" y="1"/>
                  </a:moveTo>
                  <a:lnTo>
                    <a:pt x="0" y="6"/>
                  </a:lnTo>
                  <a:cubicBezTo>
                    <a:pt x="1" y="17"/>
                    <a:pt x="239" y="1157"/>
                    <a:pt x="215" y="1565"/>
                  </a:cubicBezTo>
                  <a:lnTo>
                    <a:pt x="241" y="1566"/>
                  </a:lnTo>
                  <a:cubicBezTo>
                    <a:pt x="266" y="1155"/>
                    <a:pt x="28" y="12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1"/>
            <p:cNvSpPr/>
            <p:nvPr/>
          </p:nvSpPr>
          <p:spPr>
            <a:xfrm flipH="1">
              <a:off x="7395157" y="4685707"/>
              <a:ext cx="27263" cy="189288"/>
            </a:xfrm>
            <a:custGeom>
              <a:rect b="b" l="l" r="r" t="t"/>
              <a:pathLst>
                <a:path extrusionOk="0" h="1472" w="212">
                  <a:moveTo>
                    <a:pt x="27" y="1"/>
                  </a:moveTo>
                  <a:lnTo>
                    <a:pt x="1" y="6"/>
                  </a:lnTo>
                  <a:cubicBezTo>
                    <a:pt x="4" y="14"/>
                    <a:pt x="186" y="847"/>
                    <a:pt x="165" y="1470"/>
                  </a:cubicBezTo>
                  <a:lnTo>
                    <a:pt x="191" y="1471"/>
                  </a:lnTo>
                  <a:cubicBezTo>
                    <a:pt x="212" y="845"/>
                    <a:pt x="28" y="10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1"/>
            <p:cNvSpPr/>
            <p:nvPr/>
          </p:nvSpPr>
          <p:spPr>
            <a:xfrm flipH="1">
              <a:off x="7124979" y="4762992"/>
              <a:ext cx="138114" cy="126278"/>
            </a:xfrm>
            <a:custGeom>
              <a:rect b="b" l="l" r="r" t="t"/>
              <a:pathLst>
                <a:path extrusionOk="0" h="982" w="1074">
                  <a:moveTo>
                    <a:pt x="427" y="0"/>
                  </a:moveTo>
                  <a:cubicBezTo>
                    <a:pt x="78" y="0"/>
                    <a:pt x="1" y="443"/>
                    <a:pt x="92" y="665"/>
                  </a:cubicBezTo>
                  <a:cubicBezTo>
                    <a:pt x="156" y="822"/>
                    <a:pt x="302" y="981"/>
                    <a:pt x="478" y="981"/>
                  </a:cubicBezTo>
                  <a:cubicBezTo>
                    <a:pt x="571" y="981"/>
                    <a:pt x="673" y="937"/>
                    <a:pt x="775" y="824"/>
                  </a:cubicBezTo>
                  <a:cubicBezTo>
                    <a:pt x="1074" y="498"/>
                    <a:pt x="817" y="63"/>
                    <a:pt x="508" y="8"/>
                  </a:cubicBezTo>
                  <a:cubicBezTo>
                    <a:pt x="479" y="2"/>
                    <a:pt x="452" y="0"/>
                    <a:pt x="4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1"/>
            <p:cNvSpPr/>
            <p:nvPr/>
          </p:nvSpPr>
          <p:spPr>
            <a:xfrm flipH="1">
              <a:off x="7173718" y="4808385"/>
              <a:ext cx="52211" cy="41535"/>
            </a:xfrm>
            <a:custGeom>
              <a:rect b="b" l="l" r="r" t="t"/>
              <a:pathLst>
                <a:path extrusionOk="0" h="323" w="406">
                  <a:moveTo>
                    <a:pt x="235" y="1"/>
                  </a:moveTo>
                  <a:cubicBezTo>
                    <a:pt x="232" y="1"/>
                    <a:pt x="229" y="1"/>
                    <a:pt x="226" y="1"/>
                  </a:cubicBezTo>
                  <a:cubicBezTo>
                    <a:pt x="1" y="14"/>
                    <a:pt x="53" y="323"/>
                    <a:pt x="214" y="323"/>
                  </a:cubicBezTo>
                  <a:cubicBezTo>
                    <a:pt x="218" y="323"/>
                    <a:pt x="222" y="322"/>
                    <a:pt x="226" y="322"/>
                  </a:cubicBezTo>
                  <a:cubicBezTo>
                    <a:pt x="395" y="305"/>
                    <a:pt x="406" y="1"/>
                    <a:pt x="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1"/>
            <p:cNvSpPr/>
            <p:nvPr/>
          </p:nvSpPr>
          <p:spPr>
            <a:xfrm flipH="1">
              <a:off x="6669886" y="4142143"/>
              <a:ext cx="98506" cy="90143"/>
            </a:xfrm>
            <a:custGeom>
              <a:rect b="b" l="l" r="r" t="t"/>
              <a:pathLst>
                <a:path extrusionOk="0" h="701" w="766">
                  <a:moveTo>
                    <a:pt x="304" y="1"/>
                  </a:moveTo>
                  <a:cubicBezTo>
                    <a:pt x="56" y="1"/>
                    <a:pt x="0" y="316"/>
                    <a:pt x="66" y="475"/>
                  </a:cubicBezTo>
                  <a:cubicBezTo>
                    <a:pt x="111" y="586"/>
                    <a:pt x="215" y="700"/>
                    <a:pt x="341" y="700"/>
                  </a:cubicBezTo>
                  <a:cubicBezTo>
                    <a:pt x="408" y="700"/>
                    <a:pt x="480" y="669"/>
                    <a:pt x="554" y="588"/>
                  </a:cubicBezTo>
                  <a:cubicBezTo>
                    <a:pt x="765" y="356"/>
                    <a:pt x="581" y="46"/>
                    <a:pt x="362" y="6"/>
                  </a:cubicBezTo>
                  <a:cubicBezTo>
                    <a:pt x="342" y="2"/>
                    <a:pt x="322" y="1"/>
                    <a:pt x="3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1"/>
            <p:cNvSpPr/>
            <p:nvPr/>
          </p:nvSpPr>
          <p:spPr>
            <a:xfrm flipH="1">
              <a:off x="6704479" y="4174420"/>
              <a:ext cx="37293" cy="29576"/>
            </a:xfrm>
            <a:custGeom>
              <a:rect b="b" l="l" r="r" t="t"/>
              <a:pathLst>
                <a:path extrusionOk="0" h="230" w="290">
                  <a:moveTo>
                    <a:pt x="168" y="1"/>
                  </a:moveTo>
                  <a:cubicBezTo>
                    <a:pt x="166" y="1"/>
                    <a:pt x="164" y="1"/>
                    <a:pt x="161" y="1"/>
                  </a:cubicBezTo>
                  <a:cubicBezTo>
                    <a:pt x="1" y="11"/>
                    <a:pt x="36" y="230"/>
                    <a:pt x="151" y="230"/>
                  </a:cubicBezTo>
                  <a:cubicBezTo>
                    <a:pt x="155" y="230"/>
                    <a:pt x="158" y="230"/>
                    <a:pt x="161" y="229"/>
                  </a:cubicBezTo>
                  <a:cubicBezTo>
                    <a:pt x="282" y="217"/>
                    <a:pt x="290" y="1"/>
                    <a:pt x="1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1"/>
            <p:cNvSpPr/>
            <p:nvPr/>
          </p:nvSpPr>
          <p:spPr>
            <a:xfrm flipH="1">
              <a:off x="8517909" y="4448838"/>
              <a:ext cx="82560" cy="112518"/>
            </a:xfrm>
            <a:custGeom>
              <a:rect b="b" l="l" r="r" t="t"/>
              <a:pathLst>
                <a:path extrusionOk="0" h="875" w="642">
                  <a:moveTo>
                    <a:pt x="621" y="1"/>
                  </a:moveTo>
                  <a:cubicBezTo>
                    <a:pt x="619" y="3"/>
                    <a:pt x="450" y="209"/>
                    <a:pt x="294" y="464"/>
                  </a:cubicBezTo>
                  <a:lnTo>
                    <a:pt x="274" y="464"/>
                  </a:lnTo>
                  <a:cubicBezTo>
                    <a:pt x="273" y="462"/>
                    <a:pt x="271" y="461"/>
                    <a:pt x="270" y="461"/>
                  </a:cubicBezTo>
                  <a:cubicBezTo>
                    <a:pt x="199" y="299"/>
                    <a:pt x="132" y="202"/>
                    <a:pt x="131" y="199"/>
                  </a:cubicBezTo>
                  <a:lnTo>
                    <a:pt x="110" y="215"/>
                  </a:lnTo>
                  <a:cubicBezTo>
                    <a:pt x="111" y="217"/>
                    <a:pt x="166" y="297"/>
                    <a:pt x="228" y="433"/>
                  </a:cubicBezTo>
                  <a:cubicBezTo>
                    <a:pt x="170" y="393"/>
                    <a:pt x="108" y="352"/>
                    <a:pt x="50" y="314"/>
                  </a:cubicBezTo>
                  <a:lnTo>
                    <a:pt x="36" y="336"/>
                  </a:lnTo>
                  <a:cubicBezTo>
                    <a:pt x="96" y="376"/>
                    <a:pt x="163" y="420"/>
                    <a:pt x="227" y="464"/>
                  </a:cubicBezTo>
                  <a:lnTo>
                    <a:pt x="1" y="464"/>
                  </a:lnTo>
                  <a:lnTo>
                    <a:pt x="1" y="489"/>
                  </a:lnTo>
                  <a:lnTo>
                    <a:pt x="254" y="489"/>
                  </a:lnTo>
                  <a:cubicBezTo>
                    <a:pt x="256" y="497"/>
                    <a:pt x="260" y="505"/>
                    <a:pt x="262" y="512"/>
                  </a:cubicBezTo>
                  <a:cubicBezTo>
                    <a:pt x="214" y="595"/>
                    <a:pt x="166" y="682"/>
                    <a:pt x="127" y="768"/>
                  </a:cubicBezTo>
                  <a:lnTo>
                    <a:pt x="152" y="778"/>
                  </a:lnTo>
                  <a:cubicBezTo>
                    <a:pt x="188" y="700"/>
                    <a:pt x="230" y="619"/>
                    <a:pt x="275" y="543"/>
                  </a:cubicBezTo>
                  <a:cubicBezTo>
                    <a:pt x="312" y="638"/>
                    <a:pt x="348" y="750"/>
                    <a:pt x="373" y="875"/>
                  </a:cubicBezTo>
                  <a:lnTo>
                    <a:pt x="399" y="870"/>
                  </a:lnTo>
                  <a:cubicBezTo>
                    <a:pt x="372" y="735"/>
                    <a:pt x="333" y="615"/>
                    <a:pt x="292" y="515"/>
                  </a:cubicBezTo>
                  <a:cubicBezTo>
                    <a:pt x="293" y="514"/>
                    <a:pt x="295" y="511"/>
                    <a:pt x="295" y="510"/>
                  </a:cubicBezTo>
                  <a:cubicBezTo>
                    <a:pt x="389" y="574"/>
                    <a:pt x="460" y="623"/>
                    <a:pt x="461" y="624"/>
                  </a:cubicBezTo>
                  <a:lnTo>
                    <a:pt x="477" y="602"/>
                  </a:lnTo>
                  <a:cubicBezTo>
                    <a:pt x="476" y="601"/>
                    <a:pt x="405" y="553"/>
                    <a:pt x="312" y="489"/>
                  </a:cubicBezTo>
                  <a:lnTo>
                    <a:pt x="508" y="489"/>
                  </a:lnTo>
                  <a:lnTo>
                    <a:pt x="508" y="464"/>
                  </a:lnTo>
                  <a:lnTo>
                    <a:pt x="324" y="464"/>
                  </a:lnTo>
                  <a:cubicBezTo>
                    <a:pt x="477" y="218"/>
                    <a:pt x="639" y="20"/>
                    <a:pt x="641" y="17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1"/>
            <p:cNvSpPr/>
            <p:nvPr/>
          </p:nvSpPr>
          <p:spPr>
            <a:xfrm flipH="1">
              <a:off x="6728009" y="4706411"/>
              <a:ext cx="156889" cy="110204"/>
            </a:xfrm>
            <a:custGeom>
              <a:rect b="b" l="l" r="r" t="t"/>
              <a:pathLst>
                <a:path extrusionOk="0" h="857" w="1220">
                  <a:moveTo>
                    <a:pt x="637" y="1"/>
                  </a:moveTo>
                  <a:cubicBezTo>
                    <a:pt x="451" y="1"/>
                    <a:pt x="238" y="136"/>
                    <a:pt x="0" y="406"/>
                  </a:cubicBezTo>
                  <a:lnTo>
                    <a:pt x="20" y="424"/>
                  </a:lnTo>
                  <a:cubicBezTo>
                    <a:pt x="253" y="159"/>
                    <a:pt x="460" y="27"/>
                    <a:pt x="637" y="27"/>
                  </a:cubicBezTo>
                  <a:cubicBezTo>
                    <a:pt x="678" y="27"/>
                    <a:pt x="718" y="34"/>
                    <a:pt x="756" y="48"/>
                  </a:cubicBezTo>
                  <a:cubicBezTo>
                    <a:pt x="1084" y="172"/>
                    <a:pt x="1194" y="805"/>
                    <a:pt x="1194" y="857"/>
                  </a:cubicBezTo>
                  <a:lnTo>
                    <a:pt x="1220" y="857"/>
                  </a:lnTo>
                  <a:cubicBezTo>
                    <a:pt x="1220" y="851"/>
                    <a:pt x="1129" y="162"/>
                    <a:pt x="765" y="24"/>
                  </a:cubicBezTo>
                  <a:cubicBezTo>
                    <a:pt x="724" y="8"/>
                    <a:pt x="682" y="1"/>
                    <a:pt x="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1"/>
            <p:cNvSpPr/>
            <p:nvPr/>
          </p:nvSpPr>
          <p:spPr>
            <a:xfrm flipH="1">
              <a:off x="6625521" y="4704482"/>
              <a:ext cx="99020" cy="131936"/>
            </a:xfrm>
            <a:custGeom>
              <a:rect b="b" l="l" r="r" t="t"/>
              <a:pathLst>
                <a:path extrusionOk="0" h="1026" w="770">
                  <a:moveTo>
                    <a:pt x="700" y="0"/>
                  </a:moveTo>
                  <a:cubicBezTo>
                    <a:pt x="681" y="0"/>
                    <a:pt x="658" y="3"/>
                    <a:pt x="631" y="12"/>
                  </a:cubicBezTo>
                  <a:cubicBezTo>
                    <a:pt x="487" y="60"/>
                    <a:pt x="261" y="274"/>
                    <a:pt x="1" y="1016"/>
                  </a:cubicBezTo>
                  <a:lnTo>
                    <a:pt x="24" y="1025"/>
                  </a:lnTo>
                  <a:cubicBezTo>
                    <a:pt x="282" y="296"/>
                    <a:pt x="500" y="86"/>
                    <a:pt x="638" y="38"/>
                  </a:cubicBezTo>
                  <a:cubicBezTo>
                    <a:pt x="663" y="29"/>
                    <a:pt x="684" y="26"/>
                    <a:pt x="701" y="26"/>
                  </a:cubicBezTo>
                  <a:cubicBezTo>
                    <a:pt x="736" y="26"/>
                    <a:pt x="755" y="38"/>
                    <a:pt x="757" y="39"/>
                  </a:cubicBezTo>
                  <a:lnTo>
                    <a:pt x="770" y="17"/>
                  </a:lnTo>
                  <a:cubicBezTo>
                    <a:pt x="769" y="16"/>
                    <a:pt x="744" y="0"/>
                    <a:pt x="7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1"/>
            <p:cNvSpPr/>
            <p:nvPr/>
          </p:nvSpPr>
          <p:spPr>
            <a:xfrm flipH="1">
              <a:off x="6626422" y="4732130"/>
              <a:ext cx="79988" cy="112390"/>
            </a:xfrm>
            <a:custGeom>
              <a:rect b="b" l="l" r="r" t="t"/>
              <a:pathLst>
                <a:path extrusionOk="0" h="874" w="622">
                  <a:moveTo>
                    <a:pt x="622" y="1"/>
                  </a:moveTo>
                  <a:cubicBezTo>
                    <a:pt x="608" y="1"/>
                    <a:pt x="323" y="14"/>
                    <a:pt x="1" y="865"/>
                  </a:cubicBezTo>
                  <a:lnTo>
                    <a:pt x="25" y="874"/>
                  </a:lnTo>
                  <a:cubicBezTo>
                    <a:pt x="339" y="45"/>
                    <a:pt x="619" y="26"/>
                    <a:pt x="622" y="26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 flipH="1">
              <a:off x="6609834" y="4783696"/>
              <a:ext cx="66614" cy="132064"/>
            </a:xfrm>
            <a:custGeom>
              <a:rect b="b" l="l" r="r" t="t"/>
              <a:pathLst>
                <a:path extrusionOk="0" h="1027" w="518">
                  <a:moveTo>
                    <a:pt x="435" y="0"/>
                  </a:moveTo>
                  <a:cubicBezTo>
                    <a:pt x="421" y="0"/>
                    <a:pt x="405" y="3"/>
                    <a:pt x="388" y="9"/>
                  </a:cubicBezTo>
                  <a:cubicBezTo>
                    <a:pt x="273" y="49"/>
                    <a:pt x="114" y="257"/>
                    <a:pt x="0" y="1022"/>
                  </a:cubicBezTo>
                  <a:lnTo>
                    <a:pt x="26" y="1026"/>
                  </a:lnTo>
                  <a:cubicBezTo>
                    <a:pt x="143" y="236"/>
                    <a:pt x="308" y="66"/>
                    <a:pt x="395" y="33"/>
                  </a:cubicBezTo>
                  <a:cubicBezTo>
                    <a:pt x="408" y="28"/>
                    <a:pt x="421" y="26"/>
                    <a:pt x="432" y="26"/>
                  </a:cubicBezTo>
                  <a:cubicBezTo>
                    <a:pt x="472" y="26"/>
                    <a:pt x="498" y="49"/>
                    <a:pt x="499" y="50"/>
                  </a:cubicBezTo>
                  <a:lnTo>
                    <a:pt x="517" y="31"/>
                  </a:lnTo>
                  <a:cubicBezTo>
                    <a:pt x="515" y="28"/>
                    <a:pt x="484" y="0"/>
                    <a:pt x="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 flipH="1">
              <a:off x="6933889" y="4631441"/>
              <a:ext cx="101721" cy="154825"/>
            </a:xfrm>
            <a:custGeom>
              <a:rect b="b" l="l" r="r" t="t"/>
              <a:pathLst>
                <a:path extrusionOk="0" h="1204" w="791">
                  <a:moveTo>
                    <a:pt x="781" y="0"/>
                  </a:moveTo>
                  <a:cubicBezTo>
                    <a:pt x="750" y="12"/>
                    <a:pt x="272" y="438"/>
                    <a:pt x="1" y="1194"/>
                  </a:cubicBezTo>
                  <a:lnTo>
                    <a:pt x="26" y="1203"/>
                  </a:lnTo>
                  <a:cubicBezTo>
                    <a:pt x="292" y="460"/>
                    <a:pt x="756" y="41"/>
                    <a:pt x="791" y="25"/>
                  </a:cubicBezTo>
                  <a:lnTo>
                    <a:pt x="7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 flipH="1">
              <a:off x="6966810" y="4631955"/>
              <a:ext cx="83717" cy="166013"/>
            </a:xfrm>
            <a:custGeom>
              <a:rect b="b" l="l" r="r" t="t"/>
              <a:pathLst>
                <a:path extrusionOk="0" h="1291" w="651">
                  <a:moveTo>
                    <a:pt x="631" y="0"/>
                  </a:moveTo>
                  <a:cubicBezTo>
                    <a:pt x="626" y="3"/>
                    <a:pt x="192" y="491"/>
                    <a:pt x="1" y="1284"/>
                  </a:cubicBezTo>
                  <a:lnTo>
                    <a:pt x="26" y="1291"/>
                  </a:lnTo>
                  <a:cubicBezTo>
                    <a:pt x="217" y="504"/>
                    <a:pt x="647" y="22"/>
                    <a:pt x="651" y="18"/>
                  </a:cubicBezTo>
                  <a:lnTo>
                    <a:pt x="6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 flipH="1">
              <a:off x="7069814" y="4577046"/>
              <a:ext cx="46424" cy="212306"/>
            </a:xfrm>
            <a:custGeom>
              <a:rect b="b" l="l" r="r" t="t"/>
              <a:pathLst>
                <a:path extrusionOk="0" h="1651" w="361">
                  <a:moveTo>
                    <a:pt x="24" y="0"/>
                  </a:moveTo>
                  <a:lnTo>
                    <a:pt x="1" y="12"/>
                  </a:lnTo>
                  <a:cubicBezTo>
                    <a:pt x="333" y="654"/>
                    <a:pt x="137" y="1636"/>
                    <a:pt x="134" y="1646"/>
                  </a:cubicBezTo>
                  <a:lnTo>
                    <a:pt x="160" y="1651"/>
                  </a:lnTo>
                  <a:cubicBezTo>
                    <a:pt x="163" y="1641"/>
                    <a:pt x="361" y="650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 flipH="1">
              <a:off x="7077657" y="4536025"/>
              <a:ext cx="94776" cy="89758"/>
            </a:xfrm>
            <a:custGeom>
              <a:rect b="b" l="l" r="r" t="t"/>
              <a:pathLst>
                <a:path extrusionOk="0" h="698" w="737">
                  <a:moveTo>
                    <a:pt x="398" y="1"/>
                  </a:moveTo>
                  <a:cubicBezTo>
                    <a:pt x="373" y="1"/>
                    <a:pt x="348" y="4"/>
                    <a:pt x="324" y="12"/>
                  </a:cubicBezTo>
                  <a:cubicBezTo>
                    <a:pt x="1" y="115"/>
                    <a:pt x="117" y="583"/>
                    <a:pt x="324" y="674"/>
                  </a:cubicBezTo>
                  <a:cubicBezTo>
                    <a:pt x="361" y="690"/>
                    <a:pt x="396" y="697"/>
                    <a:pt x="428" y="697"/>
                  </a:cubicBezTo>
                  <a:cubicBezTo>
                    <a:pt x="581" y="697"/>
                    <a:pt x="686" y="537"/>
                    <a:pt x="710" y="353"/>
                  </a:cubicBezTo>
                  <a:cubicBezTo>
                    <a:pt x="736" y="160"/>
                    <a:pt x="564" y="1"/>
                    <a:pt x="3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1"/>
            <p:cNvSpPr/>
            <p:nvPr/>
          </p:nvSpPr>
          <p:spPr>
            <a:xfrm flipH="1">
              <a:off x="7090647" y="4556342"/>
              <a:ext cx="48996" cy="45007"/>
            </a:xfrm>
            <a:custGeom>
              <a:rect b="b" l="l" r="r" t="t"/>
              <a:pathLst>
                <a:path extrusionOk="0" h="350" w="381">
                  <a:moveTo>
                    <a:pt x="176" y="0"/>
                  </a:moveTo>
                  <a:cubicBezTo>
                    <a:pt x="165" y="0"/>
                    <a:pt x="155" y="4"/>
                    <a:pt x="147" y="13"/>
                  </a:cubicBezTo>
                  <a:cubicBezTo>
                    <a:pt x="43" y="127"/>
                    <a:pt x="0" y="349"/>
                    <a:pt x="105" y="349"/>
                  </a:cubicBezTo>
                  <a:cubicBezTo>
                    <a:pt x="128" y="349"/>
                    <a:pt x="158" y="339"/>
                    <a:pt x="196" y="314"/>
                  </a:cubicBezTo>
                  <a:cubicBezTo>
                    <a:pt x="380" y="192"/>
                    <a:pt x="254" y="0"/>
                    <a:pt x="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 flipH="1">
              <a:off x="6875638" y="3885727"/>
              <a:ext cx="38965" cy="184659"/>
            </a:xfrm>
            <a:custGeom>
              <a:rect b="b" l="l" r="r" t="t"/>
              <a:pathLst>
                <a:path extrusionOk="0" h="1436" w="303">
                  <a:moveTo>
                    <a:pt x="26" y="1"/>
                  </a:moveTo>
                  <a:lnTo>
                    <a:pt x="1" y="11"/>
                  </a:lnTo>
                  <a:cubicBezTo>
                    <a:pt x="4" y="18"/>
                    <a:pt x="277" y="680"/>
                    <a:pt x="175" y="1432"/>
                  </a:cubicBezTo>
                  <a:lnTo>
                    <a:pt x="200" y="1435"/>
                  </a:lnTo>
                  <a:cubicBezTo>
                    <a:pt x="302" y="677"/>
                    <a:pt x="27" y="9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 flipH="1">
              <a:off x="8219701" y="4934921"/>
              <a:ext cx="25977" cy="55809"/>
            </a:xfrm>
            <a:custGeom>
              <a:rect b="b" l="l" r="r" t="t"/>
              <a:pathLst>
                <a:path extrusionOk="0" h="434" w="202">
                  <a:moveTo>
                    <a:pt x="179" y="0"/>
                  </a:moveTo>
                  <a:cubicBezTo>
                    <a:pt x="173" y="11"/>
                    <a:pt x="36" y="258"/>
                    <a:pt x="1" y="428"/>
                  </a:cubicBezTo>
                  <a:lnTo>
                    <a:pt x="27" y="433"/>
                  </a:lnTo>
                  <a:cubicBezTo>
                    <a:pt x="61" y="268"/>
                    <a:pt x="199" y="15"/>
                    <a:pt x="202" y="13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 flipH="1">
              <a:off x="8227288" y="4918976"/>
              <a:ext cx="29706" cy="71755"/>
            </a:xfrm>
            <a:custGeom>
              <a:rect b="b" l="l" r="r" t="t"/>
              <a:pathLst>
                <a:path extrusionOk="0" h="558" w="231">
                  <a:moveTo>
                    <a:pt x="207" y="1"/>
                  </a:moveTo>
                  <a:cubicBezTo>
                    <a:pt x="206" y="2"/>
                    <a:pt x="82" y="223"/>
                    <a:pt x="1" y="551"/>
                  </a:cubicBezTo>
                  <a:lnTo>
                    <a:pt x="26" y="557"/>
                  </a:lnTo>
                  <a:cubicBezTo>
                    <a:pt x="106" y="233"/>
                    <a:pt x="230" y="16"/>
                    <a:pt x="231" y="13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 flipH="1">
              <a:off x="8826279" y="4805814"/>
              <a:ext cx="21990" cy="224394"/>
            </a:xfrm>
            <a:custGeom>
              <a:rect b="b" l="l" r="r" t="t"/>
              <a:pathLst>
                <a:path extrusionOk="0" h="1745" w="171">
                  <a:moveTo>
                    <a:pt x="26" y="1"/>
                  </a:moveTo>
                  <a:lnTo>
                    <a:pt x="1" y="6"/>
                  </a:lnTo>
                  <a:cubicBezTo>
                    <a:pt x="2" y="13"/>
                    <a:pt x="143" y="835"/>
                    <a:pt x="56" y="1742"/>
                  </a:cubicBezTo>
                  <a:lnTo>
                    <a:pt x="82" y="1745"/>
                  </a:lnTo>
                  <a:cubicBezTo>
                    <a:pt x="170" y="834"/>
                    <a:pt x="28" y="8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 flipH="1">
              <a:off x="8778698" y="4903673"/>
              <a:ext cx="43723" cy="126664"/>
            </a:xfrm>
            <a:custGeom>
              <a:rect b="b" l="l" r="r" t="t"/>
              <a:pathLst>
                <a:path extrusionOk="0" h="985" w="340">
                  <a:moveTo>
                    <a:pt x="315" y="1"/>
                  </a:moveTo>
                  <a:cubicBezTo>
                    <a:pt x="313" y="5"/>
                    <a:pt x="92" y="500"/>
                    <a:pt x="0" y="980"/>
                  </a:cubicBezTo>
                  <a:lnTo>
                    <a:pt x="26" y="985"/>
                  </a:lnTo>
                  <a:cubicBezTo>
                    <a:pt x="115" y="508"/>
                    <a:pt x="335" y="16"/>
                    <a:pt x="339" y="11"/>
                  </a:cubicBezTo>
                  <a:lnTo>
                    <a:pt x="3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 flipH="1">
              <a:off x="8752979" y="4931449"/>
              <a:ext cx="55297" cy="104160"/>
            </a:xfrm>
            <a:custGeom>
              <a:rect b="b" l="l" r="r" t="t"/>
              <a:pathLst>
                <a:path extrusionOk="0" h="810" w="430">
                  <a:moveTo>
                    <a:pt x="424" y="0"/>
                  </a:moveTo>
                  <a:cubicBezTo>
                    <a:pt x="419" y="0"/>
                    <a:pt x="414" y="2"/>
                    <a:pt x="411" y="4"/>
                  </a:cubicBezTo>
                  <a:cubicBezTo>
                    <a:pt x="372" y="26"/>
                    <a:pt x="137" y="248"/>
                    <a:pt x="0" y="804"/>
                  </a:cubicBezTo>
                  <a:lnTo>
                    <a:pt x="26" y="810"/>
                  </a:lnTo>
                  <a:cubicBezTo>
                    <a:pt x="164" y="250"/>
                    <a:pt x="403" y="33"/>
                    <a:pt x="425" y="26"/>
                  </a:cubicBezTo>
                  <a:lnTo>
                    <a:pt x="425" y="13"/>
                  </a:lnTo>
                  <a:lnTo>
                    <a:pt x="430" y="2"/>
                  </a:lnTo>
                  <a:cubicBezTo>
                    <a:pt x="428" y="1"/>
                    <a:pt x="426" y="0"/>
                    <a:pt x="4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1"/>
            <p:cNvSpPr/>
            <p:nvPr/>
          </p:nvSpPr>
          <p:spPr>
            <a:xfrm flipH="1">
              <a:off x="8785255" y="4748975"/>
              <a:ext cx="113937" cy="127435"/>
            </a:xfrm>
            <a:custGeom>
              <a:rect b="b" l="l" r="r" t="t"/>
              <a:pathLst>
                <a:path extrusionOk="0" h="991" w="886">
                  <a:moveTo>
                    <a:pt x="471" y="0"/>
                  </a:moveTo>
                  <a:cubicBezTo>
                    <a:pt x="371" y="0"/>
                    <a:pt x="267" y="38"/>
                    <a:pt x="186" y="110"/>
                  </a:cubicBezTo>
                  <a:cubicBezTo>
                    <a:pt x="13" y="263"/>
                    <a:pt x="1" y="619"/>
                    <a:pt x="229" y="846"/>
                  </a:cubicBezTo>
                  <a:cubicBezTo>
                    <a:pt x="320" y="935"/>
                    <a:pt x="416" y="990"/>
                    <a:pt x="505" y="990"/>
                  </a:cubicBezTo>
                  <a:cubicBezTo>
                    <a:pt x="640" y="990"/>
                    <a:pt x="760" y="864"/>
                    <a:pt x="819" y="540"/>
                  </a:cubicBezTo>
                  <a:cubicBezTo>
                    <a:pt x="886" y="173"/>
                    <a:pt x="686" y="0"/>
                    <a:pt x="4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 flipH="1">
              <a:off x="8278468" y="4552356"/>
              <a:ext cx="56840" cy="388478"/>
            </a:xfrm>
            <a:custGeom>
              <a:rect b="b" l="l" r="r" t="t"/>
              <a:pathLst>
                <a:path extrusionOk="0" h="3021" w="442">
                  <a:moveTo>
                    <a:pt x="26" y="0"/>
                  </a:moveTo>
                  <a:lnTo>
                    <a:pt x="1" y="5"/>
                  </a:lnTo>
                  <a:cubicBezTo>
                    <a:pt x="6" y="24"/>
                    <a:pt x="415" y="1910"/>
                    <a:pt x="284" y="3017"/>
                  </a:cubicBezTo>
                  <a:lnTo>
                    <a:pt x="309" y="3020"/>
                  </a:lnTo>
                  <a:cubicBezTo>
                    <a:pt x="442" y="1908"/>
                    <a:pt x="30" y="19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 flipH="1">
              <a:off x="8216609" y="4443309"/>
              <a:ext cx="246779" cy="218864"/>
            </a:xfrm>
            <a:custGeom>
              <a:rect b="b" l="l" r="r" t="t"/>
              <a:pathLst>
                <a:path extrusionOk="0" h="1702" w="1919">
                  <a:moveTo>
                    <a:pt x="795" y="0"/>
                  </a:moveTo>
                  <a:cubicBezTo>
                    <a:pt x="689" y="0"/>
                    <a:pt x="584" y="19"/>
                    <a:pt x="485" y="59"/>
                  </a:cubicBezTo>
                  <a:cubicBezTo>
                    <a:pt x="392" y="96"/>
                    <a:pt x="0" y="488"/>
                    <a:pt x="148" y="1030"/>
                  </a:cubicBezTo>
                  <a:cubicBezTo>
                    <a:pt x="240" y="1366"/>
                    <a:pt x="576" y="1701"/>
                    <a:pt x="927" y="1701"/>
                  </a:cubicBezTo>
                  <a:cubicBezTo>
                    <a:pt x="1141" y="1701"/>
                    <a:pt x="1360" y="1577"/>
                    <a:pt x="1534" y="1251"/>
                  </a:cubicBezTo>
                  <a:cubicBezTo>
                    <a:pt x="1918" y="528"/>
                    <a:pt x="1354" y="0"/>
                    <a:pt x="7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 flipH="1">
              <a:off x="8321547" y="4781638"/>
              <a:ext cx="44752" cy="268758"/>
            </a:xfrm>
            <a:custGeom>
              <a:rect b="b" l="l" r="r" t="t"/>
              <a:pathLst>
                <a:path extrusionOk="0" h="2090" w="348">
                  <a:moveTo>
                    <a:pt x="26" y="0"/>
                  </a:moveTo>
                  <a:lnTo>
                    <a:pt x="0" y="6"/>
                  </a:lnTo>
                  <a:cubicBezTo>
                    <a:pt x="2" y="21"/>
                    <a:pt x="321" y="1366"/>
                    <a:pt x="242" y="2087"/>
                  </a:cubicBezTo>
                  <a:lnTo>
                    <a:pt x="267" y="2089"/>
                  </a:lnTo>
                  <a:cubicBezTo>
                    <a:pt x="348" y="1364"/>
                    <a:pt x="28" y="16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 flipH="1">
              <a:off x="8356139" y="4810443"/>
              <a:ext cx="37808" cy="272616"/>
            </a:xfrm>
            <a:custGeom>
              <a:rect b="b" l="l" r="r" t="t"/>
              <a:pathLst>
                <a:path extrusionOk="0" h="2120" w="294">
                  <a:moveTo>
                    <a:pt x="26" y="1"/>
                  </a:moveTo>
                  <a:lnTo>
                    <a:pt x="0" y="6"/>
                  </a:lnTo>
                  <a:cubicBezTo>
                    <a:pt x="2" y="18"/>
                    <a:pt x="254" y="1255"/>
                    <a:pt x="267" y="2119"/>
                  </a:cubicBezTo>
                  <a:lnTo>
                    <a:pt x="293" y="2119"/>
                  </a:lnTo>
                  <a:cubicBezTo>
                    <a:pt x="280" y="1252"/>
                    <a:pt x="28" y="13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 flipH="1">
              <a:off x="6877951" y="3851393"/>
              <a:ext cx="92590" cy="70340"/>
            </a:xfrm>
            <a:custGeom>
              <a:rect b="b" l="l" r="r" t="t"/>
              <a:pathLst>
                <a:path extrusionOk="0" h="547" w="720">
                  <a:moveTo>
                    <a:pt x="458" y="1"/>
                  </a:moveTo>
                  <a:cubicBezTo>
                    <a:pt x="444" y="1"/>
                    <a:pt x="429" y="3"/>
                    <a:pt x="414" y="8"/>
                  </a:cubicBezTo>
                  <a:cubicBezTo>
                    <a:pt x="73" y="112"/>
                    <a:pt x="1" y="547"/>
                    <a:pt x="312" y="547"/>
                  </a:cubicBezTo>
                  <a:cubicBezTo>
                    <a:pt x="329" y="547"/>
                    <a:pt x="348" y="545"/>
                    <a:pt x="368" y="542"/>
                  </a:cubicBezTo>
                  <a:cubicBezTo>
                    <a:pt x="720" y="490"/>
                    <a:pt x="664" y="1"/>
                    <a:pt x="4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 flipH="1">
              <a:off x="8493220" y="4841305"/>
              <a:ext cx="39737" cy="226451"/>
            </a:xfrm>
            <a:custGeom>
              <a:rect b="b" l="l" r="r" t="t"/>
              <a:pathLst>
                <a:path extrusionOk="0" h="1761" w="309">
                  <a:moveTo>
                    <a:pt x="285" y="0"/>
                  </a:moveTo>
                  <a:cubicBezTo>
                    <a:pt x="0" y="564"/>
                    <a:pt x="12" y="1748"/>
                    <a:pt x="12" y="1761"/>
                  </a:cubicBezTo>
                  <a:lnTo>
                    <a:pt x="37" y="1761"/>
                  </a:lnTo>
                  <a:cubicBezTo>
                    <a:pt x="37" y="1747"/>
                    <a:pt x="27" y="569"/>
                    <a:pt x="309" y="12"/>
                  </a:cubicBez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 flipH="1">
              <a:off x="8401014" y="4750518"/>
              <a:ext cx="182223" cy="162284"/>
            </a:xfrm>
            <a:custGeom>
              <a:rect b="b" l="l" r="r" t="t"/>
              <a:pathLst>
                <a:path extrusionOk="0" h="1262" w="1417">
                  <a:moveTo>
                    <a:pt x="583" y="1"/>
                  </a:moveTo>
                  <a:cubicBezTo>
                    <a:pt x="574" y="1"/>
                    <a:pt x="565" y="1"/>
                    <a:pt x="556" y="2"/>
                  </a:cubicBezTo>
                  <a:cubicBezTo>
                    <a:pt x="0" y="33"/>
                    <a:pt x="26" y="691"/>
                    <a:pt x="223" y="966"/>
                  </a:cubicBezTo>
                  <a:cubicBezTo>
                    <a:pt x="335" y="1122"/>
                    <a:pt x="525" y="1262"/>
                    <a:pt x="721" y="1262"/>
                  </a:cubicBezTo>
                  <a:cubicBezTo>
                    <a:pt x="870" y="1262"/>
                    <a:pt x="1021" y="1181"/>
                    <a:pt x="1143" y="962"/>
                  </a:cubicBezTo>
                  <a:cubicBezTo>
                    <a:pt x="1417" y="467"/>
                    <a:pt x="987" y="1"/>
                    <a:pt x="5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1"/>
            <p:cNvSpPr/>
            <p:nvPr/>
          </p:nvSpPr>
          <p:spPr>
            <a:xfrm flipH="1">
              <a:off x="8459399" y="4805942"/>
              <a:ext cx="72143" cy="55038"/>
            </a:xfrm>
            <a:custGeom>
              <a:rect b="b" l="l" r="r" t="t"/>
              <a:pathLst>
                <a:path extrusionOk="0" h="428" w="561">
                  <a:moveTo>
                    <a:pt x="317" y="0"/>
                  </a:moveTo>
                  <a:cubicBezTo>
                    <a:pt x="301" y="0"/>
                    <a:pt x="284" y="3"/>
                    <a:pt x="267" y="8"/>
                  </a:cubicBezTo>
                  <a:cubicBezTo>
                    <a:pt x="1" y="88"/>
                    <a:pt x="123" y="427"/>
                    <a:pt x="309" y="427"/>
                  </a:cubicBezTo>
                  <a:cubicBezTo>
                    <a:pt x="326" y="427"/>
                    <a:pt x="344" y="424"/>
                    <a:pt x="363" y="418"/>
                  </a:cubicBezTo>
                  <a:cubicBezTo>
                    <a:pt x="560" y="350"/>
                    <a:pt x="504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1"/>
            <p:cNvSpPr/>
            <p:nvPr/>
          </p:nvSpPr>
          <p:spPr>
            <a:xfrm flipH="1">
              <a:off x="7177057" y="2835376"/>
              <a:ext cx="212572" cy="24175"/>
            </a:xfrm>
            <a:custGeom>
              <a:rect b="b" l="l" r="r" t="t"/>
              <a:pathLst>
                <a:path extrusionOk="0" h="188" w="1653">
                  <a:moveTo>
                    <a:pt x="1007" y="1"/>
                  </a:moveTo>
                  <a:cubicBezTo>
                    <a:pt x="712" y="1"/>
                    <a:pt x="478" y="79"/>
                    <a:pt x="431" y="96"/>
                  </a:cubicBezTo>
                  <a:cubicBezTo>
                    <a:pt x="353" y="58"/>
                    <a:pt x="270" y="46"/>
                    <a:pt x="199" y="46"/>
                  </a:cubicBezTo>
                  <a:cubicBezTo>
                    <a:pt x="90" y="46"/>
                    <a:pt x="6" y="73"/>
                    <a:pt x="1" y="75"/>
                  </a:cubicBezTo>
                  <a:lnTo>
                    <a:pt x="13" y="113"/>
                  </a:lnTo>
                  <a:cubicBezTo>
                    <a:pt x="15" y="112"/>
                    <a:pt x="95" y="85"/>
                    <a:pt x="200" y="85"/>
                  </a:cubicBezTo>
                  <a:cubicBezTo>
                    <a:pt x="268" y="85"/>
                    <a:pt x="347" y="97"/>
                    <a:pt x="420" y="135"/>
                  </a:cubicBezTo>
                  <a:lnTo>
                    <a:pt x="429" y="139"/>
                  </a:lnTo>
                  <a:lnTo>
                    <a:pt x="437" y="135"/>
                  </a:lnTo>
                  <a:cubicBezTo>
                    <a:pt x="441" y="133"/>
                    <a:pt x="688" y="38"/>
                    <a:pt x="1007" y="38"/>
                  </a:cubicBezTo>
                  <a:cubicBezTo>
                    <a:pt x="1202" y="38"/>
                    <a:pt x="1423" y="74"/>
                    <a:pt x="1633" y="187"/>
                  </a:cubicBezTo>
                  <a:lnTo>
                    <a:pt x="1653" y="154"/>
                  </a:lnTo>
                  <a:cubicBezTo>
                    <a:pt x="1436" y="37"/>
                    <a:pt x="1207" y="1"/>
                    <a:pt x="1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32"/>
          <p:cNvSpPr txBox="1"/>
          <p:nvPr>
            <p:ph type="title"/>
          </p:nvPr>
        </p:nvSpPr>
        <p:spPr>
          <a:xfrm>
            <a:off x="982325" y="866600"/>
            <a:ext cx="5513100" cy="8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Tópicos </a:t>
            </a:r>
            <a:endParaRPr/>
          </a:p>
        </p:txBody>
      </p:sp>
      <p:sp>
        <p:nvSpPr>
          <p:cNvPr id="982" name="Google Shape;982;p32"/>
          <p:cNvSpPr txBox="1"/>
          <p:nvPr>
            <p:ph idx="2" type="title"/>
          </p:nvPr>
        </p:nvSpPr>
        <p:spPr>
          <a:xfrm>
            <a:off x="1250900" y="1947275"/>
            <a:ext cx="508500" cy="5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01</a:t>
            </a:r>
            <a:endParaRPr sz="1900"/>
          </a:p>
        </p:txBody>
      </p:sp>
      <p:grpSp>
        <p:nvGrpSpPr>
          <p:cNvPr id="983" name="Google Shape;983;p32"/>
          <p:cNvGrpSpPr/>
          <p:nvPr/>
        </p:nvGrpSpPr>
        <p:grpSpPr>
          <a:xfrm>
            <a:off x="4710412" y="866596"/>
            <a:ext cx="4226286" cy="4296444"/>
            <a:chOff x="4862812" y="847063"/>
            <a:chExt cx="4226286" cy="4296444"/>
          </a:xfrm>
        </p:grpSpPr>
        <p:sp>
          <p:nvSpPr>
            <p:cNvPr id="984" name="Google Shape;984;p32"/>
            <p:cNvSpPr/>
            <p:nvPr/>
          </p:nvSpPr>
          <p:spPr>
            <a:xfrm flipH="1">
              <a:off x="5004581" y="1063011"/>
              <a:ext cx="906415" cy="731725"/>
            </a:xfrm>
            <a:custGeom>
              <a:rect b="b" l="l" r="r" t="t"/>
              <a:pathLst>
                <a:path extrusionOk="0" h="5127" w="6351">
                  <a:moveTo>
                    <a:pt x="2801" y="1"/>
                  </a:moveTo>
                  <a:cubicBezTo>
                    <a:pt x="1657" y="1"/>
                    <a:pt x="676" y="429"/>
                    <a:pt x="379" y="1609"/>
                  </a:cubicBezTo>
                  <a:cubicBezTo>
                    <a:pt x="1" y="3106"/>
                    <a:pt x="521" y="3898"/>
                    <a:pt x="1054" y="4355"/>
                  </a:cubicBezTo>
                  <a:cubicBezTo>
                    <a:pt x="1645" y="4862"/>
                    <a:pt x="2322" y="5127"/>
                    <a:pt x="2990" y="5127"/>
                  </a:cubicBezTo>
                  <a:cubicBezTo>
                    <a:pt x="3817" y="5127"/>
                    <a:pt x="4630" y="4720"/>
                    <a:pt x="5243" y="3868"/>
                  </a:cubicBezTo>
                  <a:cubicBezTo>
                    <a:pt x="6351" y="2326"/>
                    <a:pt x="5264" y="349"/>
                    <a:pt x="3748" y="87"/>
                  </a:cubicBezTo>
                  <a:cubicBezTo>
                    <a:pt x="3427" y="32"/>
                    <a:pt x="3108" y="1"/>
                    <a:pt x="2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 flipH="1">
              <a:off x="5212368" y="3901123"/>
              <a:ext cx="3594403" cy="1235670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2"/>
            <p:cNvSpPr/>
            <p:nvPr/>
          </p:nvSpPr>
          <p:spPr>
            <a:xfrm flipH="1">
              <a:off x="4862812" y="3294640"/>
              <a:ext cx="2208361" cy="285875"/>
            </a:xfrm>
            <a:custGeom>
              <a:rect b="b" l="l" r="r" t="t"/>
              <a:pathLst>
                <a:path extrusionOk="0" h="2541" w="19629">
                  <a:moveTo>
                    <a:pt x="9856" y="0"/>
                  </a:moveTo>
                  <a:cubicBezTo>
                    <a:pt x="8342" y="0"/>
                    <a:pt x="7450" y="1446"/>
                    <a:pt x="5541" y="1446"/>
                  </a:cubicBezTo>
                  <a:cubicBezTo>
                    <a:pt x="5478" y="1446"/>
                    <a:pt x="5414" y="1444"/>
                    <a:pt x="5349" y="1441"/>
                  </a:cubicBezTo>
                  <a:cubicBezTo>
                    <a:pt x="5231" y="1435"/>
                    <a:pt x="5113" y="1432"/>
                    <a:pt x="4994" y="1432"/>
                  </a:cubicBezTo>
                  <a:cubicBezTo>
                    <a:pt x="2621" y="1432"/>
                    <a:pt x="1" y="2540"/>
                    <a:pt x="1" y="2540"/>
                  </a:cubicBezTo>
                  <a:lnTo>
                    <a:pt x="19628" y="2540"/>
                  </a:lnTo>
                  <a:cubicBezTo>
                    <a:pt x="19414" y="402"/>
                    <a:pt x="13211" y="1135"/>
                    <a:pt x="10911" y="219"/>
                  </a:cubicBezTo>
                  <a:cubicBezTo>
                    <a:pt x="10522" y="64"/>
                    <a:pt x="10175" y="0"/>
                    <a:pt x="98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2"/>
            <p:cNvSpPr/>
            <p:nvPr/>
          </p:nvSpPr>
          <p:spPr>
            <a:xfrm flipH="1">
              <a:off x="5332826" y="1354158"/>
              <a:ext cx="2882230" cy="289722"/>
            </a:xfrm>
            <a:custGeom>
              <a:rect b="b" l="l" r="r" t="t"/>
              <a:pathLst>
                <a:path extrusionOk="0" h="2030" w="20195">
                  <a:moveTo>
                    <a:pt x="9478" y="1"/>
                  </a:moveTo>
                  <a:cubicBezTo>
                    <a:pt x="8806" y="1"/>
                    <a:pt x="7974" y="172"/>
                    <a:pt x="6880" y="672"/>
                  </a:cubicBezTo>
                  <a:cubicBezTo>
                    <a:pt x="6005" y="1071"/>
                    <a:pt x="5317" y="1206"/>
                    <a:pt x="4747" y="1206"/>
                  </a:cubicBezTo>
                  <a:cubicBezTo>
                    <a:pt x="3569" y="1206"/>
                    <a:pt x="2896" y="631"/>
                    <a:pt x="2118" y="631"/>
                  </a:cubicBezTo>
                  <a:cubicBezTo>
                    <a:pt x="1557" y="631"/>
                    <a:pt x="941" y="931"/>
                    <a:pt x="42" y="1966"/>
                  </a:cubicBezTo>
                  <a:cubicBezTo>
                    <a:pt x="1" y="2014"/>
                    <a:pt x="2226" y="2030"/>
                    <a:pt x="5212" y="2030"/>
                  </a:cubicBezTo>
                  <a:cubicBezTo>
                    <a:pt x="11183" y="2030"/>
                    <a:pt x="20194" y="1966"/>
                    <a:pt x="20194" y="1966"/>
                  </a:cubicBezTo>
                  <a:cubicBezTo>
                    <a:pt x="20194" y="1966"/>
                    <a:pt x="18056" y="328"/>
                    <a:pt x="15380" y="328"/>
                  </a:cubicBezTo>
                  <a:cubicBezTo>
                    <a:pt x="14697" y="328"/>
                    <a:pt x="13979" y="435"/>
                    <a:pt x="13253" y="703"/>
                  </a:cubicBezTo>
                  <a:cubicBezTo>
                    <a:pt x="13020" y="788"/>
                    <a:pt x="12807" y="824"/>
                    <a:pt x="12607" y="824"/>
                  </a:cubicBezTo>
                  <a:cubicBezTo>
                    <a:pt x="11643" y="824"/>
                    <a:pt x="10948" y="1"/>
                    <a:pt x="94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2"/>
            <p:cNvSpPr/>
            <p:nvPr/>
          </p:nvSpPr>
          <p:spPr>
            <a:xfrm flipH="1">
              <a:off x="5497113" y="2390725"/>
              <a:ext cx="2059450" cy="265174"/>
            </a:xfrm>
            <a:custGeom>
              <a:rect b="b" l="l" r="r" t="t"/>
              <a:pathLst>
                <a:path extrusionOk="0" h="1858" w="14430">
                  <a:moveTo>
                    <a:pt x="5176" y="0"/>
                  </a:moveTo>
                  <a:cubicBezTo>
                    <a:pt x="3277" y="0"/>
                    <a:pt x="3177" y="957"/>
                    <a:pt x="1968" y="957"/>
                  </a:cubicBezTo>
                  <a:cubicBezTo>
                    <a:pt x="1851" y="957"/>
                    <a:pt x="1724" y="948"/>
                    <a:pt x="1584" y="928"/>
                  </a:cubicBezTo>
                  <a:cubicBezTo>
                    <a:pt x="1441" y="908"/>
                    <a:pt x="1312" y="899"/>
                    <a:pt x="1195" y="899"/>
                  </a:cubicBezTo>
                  <a:cubicBezTo>
                    <a:pt x="0" y="899"/>
                    <a:pt x="39" y="1836"/>
                    <a:pt x="39" y="1836"/>
                  </a:cubicBezTo>
                  <a:cubicBezTo>
                    <a:pt x="85" y="1852"/>
                    <a:pt x="1699" y="1857"/>
                    <a:pt x="3831" y="1857"/>
                  </a:cubicBezTo>
                  <a:cubicBezTo>
                    <a:pt x="8095" y="1857"/>
                    <a:pt x="14429" y="1836"/>
                    <a:pt x="14429" y="1836"/>
                  </a:cubicBezTo>
                  <a:cubicBezTo>
                    <a:pt x="14429" y="1836"/>
                    <a:pt x="13134" y="1046"/>
                    <a:pt x="11154" y="1046"/>
                  </a:cubicBezTo>
                  <a:cubicBezTo>
                    <a:pt x="10652" y="1046"/>
                    <a:pt x="10105" y="1097"/>
                    <a:pt x="9525" y="1224"/>
                  </a:cubicBezTo>
                  <a:cubicBezTo>
                    <a:pt x="9108" y="1316"/>
                    <a:pt x="8765" y="1355"/>
                    <a:pt x="8476" y="1355"/>
                  </a:cubicBezTo>
                  <a:cubicBezTo>
                    <a:pt x="6774" y="1355"/>
                    <a:pt x="6955" y="0"/>
                    <a:pt x="5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2"/>
            <p:cNvSpPr/>
            <p:nvPr/>
          </p:nvSpPr>
          <p:spPr>
            <a:xfrm flipH="1">
              <a:off x="7768716" y="847063"/>
              <a:ext cx="1320382" cy="169827"/>
            </a:xfrm>
            <a:custGeom>
              <a:rect b="b" l="l" r="r" t="t"/>
              <a:pathLst>
                <a:path extrusionOk="0" h="1939" w="15075">
                  <a:moveTo>
                    <a:pt x="5405" y="1"/>
                  </a:moveTo>
                  <a:cubicBezTo>
                    <a:pt x="3422" y="1"/>
                    <a:pt x="3317" y="1000"/>
                    <a:pt x="2055" y="1000"/>
                  </a:cubicBezTo>
                  <a:cubicBezTo>
                    <a:pt x="1933" y="1000"/>
                    <a:pt x="1800" y="991"/>
                    <a:pt x="1654" y="970"/>
                  </a:cubicBezTo>
                  <a:cubicBezTo>
                    <a:pt x="1504" y="949"/>
                    <a:pt x="1369" y="940"/>
                    <a:pt x="1246" y="940"/>
                  </a:cubicBezTo>
                  <a:cubicBezTo>
                    <a:pt x="1" y="940"/>
                    <a:pt x="40" y="1917"/>
                    <a:pt x="40" y="1917"/>
                  </a:cubicBezTo>
                  <a:cubicBezTo>
                    <a:pt x="88" y="1934"/>
                    <a:pt x="1775" y="1939"/>
                    <a:pt x="4002" y="1939"/>
                  </a:cubicBezTo>
                  <a:cubicBezTo>
                    <a:pt x="8457" y="1939"/>
                    <a:pt x="15074" y="1917"/>
                    <a:pt x="15074" y="1917"/>
                  </a:cubicBezTo>
                  <a:cubicBezTo>
                    <a:pt x="15074" y="1917"/>
                    <a:pt x="13721" y="1092"/>
                    <a:pt x="11652" y="1092"/>
                  </a:cubicBezTo>
                  <a:cubicBezTo>
                    <a:pt x="11127" y="1092"/>
                    <a:pt x="10556" y="1146"/>
                    <a:pt x="9950" y="1279"/>
                  </a:cubicBezTo>
                  <a:cubicBezTo>
                    <a:pt x="9514" y="1374"/>
                    <a:pt x="9156" y="1415"/>
                    <a:pt x="8854" y="1415"/>
                  </a:cubicBezTo>
                  <a:cubicBezTo>
                    <a:pt x="7076" y="1415"/>
                    <a:pt x="7264" y="1"/>
                    <a:pt x="54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2"/>
            <p:cNvSpPr/>
            <p:nvPr/>
          </p:nvSpPr>
          <p:spPr>
            <a:xfrm flipH="1">
              <a:off x="6001189" y="1824703"/>
              <a:ext cx="1169305" cy="285868"/>
            </a:xfrm>
            <a:custGeom>
              <a:rect b="b" l="l" r="r" t="t"/>
              <a:pathLst>
                <a:path extrusionOk="0" h="2003" w="8193">
                  <a:moveTo>
                    <a:pt x="715" y="0"/>
                  </a:moveTo>
                  <a:lnTo>
                    <a:pt x="1" y="1644"/>
                  </a:lnTo>
                  <a:cubicBezTo>
                    <a:pt x="272" y="1721"/>
                    <a:pt x="639" y="1765"/>
                    <a:pt x="1141" y="1775"/>
                  </a:cubicBezTo>
                  <a:cubicBezTo>
                    <a:pt x="1736" y="1788"/>
                    <a:pt x="2727" y="1791"/>
                    <a:pt x="3570" y="1791"/>
                  </a:cubicBezTo>
                  <a:cubicBezTo>
                    <a:pt x="4413" y="1791"/>
                    <a:pt x="5108" y="1788"/>
                    <a:pt x="5108" y="1788"/>
                  </a:cubicBezTo>
                  <a:cubicBezTo>
                    <a:pt x="5108" y="1788"/>
                    <a:pt x="5143" y="1861"/>
                    <a:pt x="5254" y="1882"/>
                  </a:cubicBezTo>
                  <a:cubicBezTo>
                    <a:pt x="5364" y="1904"/>
                    <a:pt x="5950" y="1909"/>
                    <a:pt x="5950" y="1909"/>
                  </a:cubicBezTo>
                  <a:cubicBezTo>
                    <a:pt x="5950" y="1909"/>
                    <a:pt x="6063" y="2000"/>
                    <a:pt x="6344" y="2003"/>
                  </a:cubicBezTo>
                  <a:cubicBezTo>
                    <a:pt x="6346" y="2003"/>
                    <a:pt x="6348" y="2003"/>
                    <a:pt x="6350" y="2003"/>
                  </a:cubicBezTo>
                  <a:cubicBezTo>
                    <a:pt x="6616" y="2003"/>
                    <a:pt x="6979" y="1790"/>
                    <a:pt x="6989" y="1606"/>
                  </a:cubicBezTo>
                  <a:cubicBezTo>
                    <a:pt x="7127" y="1511"/>
                    <a:pt x="7293" y="1365"/>
                    <a:pt x="7246" y="1239"/>
                  </a:cubicBezTo>
                  <a:cubicBezTo>
                    <a:pt x="7314" y="1175"/>
                    <a:pt x="7380" y="1070"/>
                    <a:pt x="7288" y="943"/>
                  </a:cubicBezTo>
                  <a:lnTo>
                    <a:pt x="7288" y="943"/>
                  </a:lnTo>
                  <a:cubicBezTo>
                    <a:pt x="7288" y="943"/>
                    <a:pt x="7771" y="1276"/>
                    <a:pt x="8045" y="1276"/>
                  </a:cubicBezTo>
                  <a:cubicBezTo>
                    <a:pt x="8108" y="1276"/>
                    <a:pt x="8159" y="1258"/>
                    <a:pt x="8192" y="1216"/>
                  </a:cubicBezTo>
                  <a:cubicBezTo>
                    <a:pt x="8192" y="1216"/>
                    <a:pt x="7383" y="473"/>
                    <a:pt x="7159" y="361"/>
                  </a:cubicBezTo>
                  <a:cubicBezTo>
                    <a:pt x="7072" y="318"/>
                    <a:pt x="6908" y="304"/>
                    <a:pt x="6718" y="304"/>
                  </a:cubicBezTo>
                  <a:cubicBezTo>
                    <a:pt x="6418" y="304"/>
                    <a:pt x="6054" y="338"/>
                    <a:pt x="5835" y="341"/>
                  </a:cubicBezTo>
                  <a:cubicBezTo>
                    <a:pt x="5541" y="344"/>
                    <a:pt x="5362" y="498"/>
                    <a:pt x="4831" y="498"/>
                  </a:cubicBezTo>
                  <a:cubicBezTo>
                    <a:pt x="4715" y="498"/>
                    <a:pt x="4581" y="490"/>
                    <a:pt x="4426" y="472"/>
                  </a:cubicBezTo>
                  <a:cubicBezTo>
                    <a:pt x="3562" y="371"/>
                    <a:pt x="715" y="0"/>
                    <a:pt x="715" y="0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2"/>
            <p:cNvSpPr/>
            <p:nvPr/>
          </p:nvSpPr>
          <p:spPr>
            <a:xfrm flipH="1">
              <a:off x="6116367" y="1871943"/>
              <a:ext cx="298285" cy="243338"/>
            </a:xfrm>
            <a:custGeom>
              <a:rect b="b" l="l" r="r" t="t"/>
              <a:pathLst>
                <a:path extrusionOk="0" h="1705" w="2090">
                  <a:moveTo>
                    <a:pt x="1760" y="215"/>
                  </a:moveTo>
                  <a:cubicBezTo>
                    <a:pt x="1861" y="239"/>
                    <a:pt x="1950" y="261"/>
                    <a:pt x="2001" y="278"/>
                  </a:cubicBezTo>
                  <a:cubicBezTo>
                    <a:pt x="2000" y="291"/>
                    <a:pt x="1996" y="309"/>
                    <a:pt x="1982" y="328"/>
                  </a:cubicBezTo>
                  <a:cubicBezTo>
                    <a:pt x="1979" y="334"/>
                    <a:pt x="1974" y="339"/>
                    <a:pt x="1966" y="345"/>
                  </a:cubicBezTo>
                  <a:cubicBezTo>
                    <a:pt x="1956" y="347"/>
                    <a:pt x="1938" y="349"/>
                    <a:pt x="1915" y="349"/>
                  </a:cubicBezTo>
                  <a:cubicBezTo>
                    <a:pt x="1872" y="349"/>
                    <a:pt x="1813" y="341"/>
                    <a:pt x="1765" y="310"/>
                  </a:cubicBezTo>
                  <a:cubicBezTo>
                    <a:pt x="1739" y="296"/>
                    <a:pt x="1738" y="281"/>
                    <a:pt x="1738" y="276"/>
                  </a:cubicBezTo>
                  <a:cubicBezTo>
                    <a:pt x="1735" y="255"/>
                    <a:pt x="1748" y="232"/>
                    <a:pt x="1760" y="215"/>
                  </a:cubicBezTo>
                  <a:close/>
                  <a:moveTo>
                    <a:pt x="1048" y="1052"/>
                  </a:moveTo>
                  <a:cubicBezTo>
                    <a:pt x="1058" y="1052"/>
                    <a:pt x="1066" y="1053"/>
                    <a:pt x="1071" y="1055"/>
                  </a:cubicBezTo>
                  <a:cubicBezTo>
                    <a:pt x="1100" y="1071"/>
                    <a:pt x="1117" y="1089"/>
                    <a:pt x="1121" y="1110"/>
                  </a:cubicBezTo>
                  <a:cubicBezTo>
                    <a:pt x="1126" y="1140"/>
                    <a:pt x="1107" y="1174"/>
                    <a:pt x="1094" y="1192"/>
                  </a:cubicBezTo>
                  <a:cubicBezTo>
                    <a:pt x="1034" y="1206"/>
                    <a:pt x="983" y="1213"/>
                    <a:pt x="944" y="1213"/>
                  </a:cubicBezTo>
                  <a:cubicBezTo>
                    <a:pt x="942" y="1213"/>
                    <a:pt x="939" y="1213"/>
                    <a:pt x="937" y="1213"/>
                  </a:cubicBezTo>
                  <a:cubicBezTo>
                    <a:pt x="935" y="1212"/>
                    <a:pt x="933" y="1212"/>
                    <a:pt x="932" y="1212"/>
                  </a:cubicBezTo>
                  <a:cubicBezTo>
                    <a:pt x="930" y="1212"/>
                    <a:pt x="929" y="1212"/>
                    <a:pt x="927" y="1213"/>
                  </a:cubicBezTo>
                  <a:cubicBezTo>
                    <a:pt x="899" y="1210"/>
                    <a:pt x="879" y="1204"/>
                    <a:pt x="871" y="1189"/>
                  </a:cubicBezTo>
                  <a:cubicBezTo>
                    <a:pt x="855" y="1161"/>
                    <a:pt x="843" y="1137"/>
                    <a:pt x="838" y="1115"/>
                  </a:cubicBezTo>
                  <a:cubicBezTo>
                    <a:pt x="904" y="1078"/>
                    <a:pt x="1000" y="1052"/>
                    <a:pt x="1048" y="1052"/>
                  </a:cubicBezTo>
                  <a:close/>
                  <a:moveTo>
                    <a:pt x="1413" y="511"/>
                  </a:moveTo>
                  <a:cubicBezTo>
                    <a:pt x="1410" y="516"/>
                    <a:pt x="1406" y="523"/>
                    <a:pt x="1404" y="528"/>
                  </a:cubicBezTo>
                  <a:cubicBezTo>
                    <a:pt x="1388" y="569"/>
                    <a:pt x="1394" y="615"/>
                    <a:pt x="1419" y="667"/>
                  </a:cubicBezTo>
                  <a:cubicBezTo>
                    <a:pt x="1228" y="760"/>
                    <a:pt x="917" y="910"/>
                    <a:pt x="880" y="930"/>
                  </a:cubicBezTo>
                  <a:cubicBezTo>
                    <a:pt x="847" y="946"/>
                    <a:pt x="785" y="977"/>
                    <a:pt x="766" y="1046"/>
                  </a:cubicBezTo>
                  <a:cubicBezTo>
                    <a:pt x="753" y="1090"/>
                    <a:pt x="762" y="1145"/>
                    <a:pt x="794" y="1204"/>
                  </a:cubicBezTo>
                  <a:cubicBezTo>
                    <a:pt x="756" y="1252"/>
                    <a:pt x="746" y="1312"/>
                    <a:pt x="767" y="1367"/>
                  </a:cubicBezTo>
                  <a:cubicBezTo>
                    <a:pt x="773" y="1383"/>
                    <a:pt x="782" y="1397"/>
                    <a:pt x="792" y="1408"/>
                  </a:cubicBezTo>
                  <a:cubicBezTo>
                    <a:pt x="789" y="1408"/>
                    <a:pt x="787" y="1409"/>
                    <a:pt x="784" y="1409"/>
                  </a:cubicBezTo>
                  <a:lnTo>
                    <a:pt x="394" y="1017"/>
                  </a:lnTo>
                  <a:cubicBezTo>
                    <a:pt x="674" y="864"/>
                    <a:pt x="819" y="616"/>
                    <a:pt x="856" y="544"/>
                  </a:cubicBezTo>
                  <a:cubicBezTo>
                    <a:pt x="927" y="540"/>
                    <a:pt x="1170" y="527"/>
                    <a:pt x="1413" y="511"/>
                  </a:cubicBezTo>
                  <a:close/>
                  <a:moveTo>
                    <a:pt x="1064" y="1268"/>
                  </a:moveTo>
                  <a:cubicBezTo>
                    <a:pt x="1076" y="1270"/>
                    <a:pt x="1085" y="1275"/>
                    <a:pt x="1089" y="1280"/>
                  </a:cubicBezTo>
                  <a:cubicBezTo>
                    <a:pt x="1112" y="1305"/>
                    <a:pt x="1122" y="1330"/>
                    <a:pt x="1120" y="1352"/>
                  </a:cubicBezTo>
                  <a:cubicBezTo>
                    <a:pt x="1116" y="1377"/>
                    <a:pt x="1092" y="1398"/>
                    <a:pt x="1079" y="1407"/>
                  </a:cubicBezTo>
                  <a:cubicBezTo>
                    <a:pt x="1044" y="1413"/>
                    <a:pt x="1012" y="1415"/>
                    <a:pt x="982" y="1415"/>
                  </a:cubicBezTo>
                  <a:cubicBezTo>
                    <a:pt x="896" y="1415"/>
                    <a:pt x="849" y="1376"/>
                    <a:pt x="834" y="1338"/>
                  </a:cubicBezTo>
                  <a:cubicBezTo>
                    <a:pt x="832" y="1331"/>
                    <a:pt x="830" y="1325"/>
                    <a:pt x="829" y="1317"/>
                  </a:cubicBezTo>
                  <a:cubicBezTo>
                    <a:pt x="869" y="1301"/>
                    <a:pt x="905" y="1290"/>
                    <a:pt x="937" y="1283"/>
                  </a:cubicBezTo>
                  <a:cubicBezTo>
                    <a:pt x="939" y="1281"/>
                    <a:pt x="942" y="1281"/>
                    <a:pt x="945" y="1280"/>
                  </a:cubicBezTo>
                  <a:lnTo>
                    <a:pt x="950" y="1280"/>
                  </a:lnTo>
                  <a:cubicBezTo>
                    <a:pt x="984" y="1280"/>
                    <a:pt x="1023" y="1276"/>
                    <a:pt x="1064" y="1268"/>
                  </a:cubicBezTo>
                  <a:close/>
                  <a:moveTo>
                    <a:pt x="1028" y="0"/>
                  </a:moveTo>
                  <a:cubicBezTo>
                    <a:pt x="1011" y="0"/>
                    <a:pt x="993" y="14"/>
                    <a:pt x="991" y="32"/>
                  </a:cubicBezTo>
                  <a:cubicBezTo>
                    <a:pt x="988" y="52"/>
                    <a:pt x="1004" y="70"/>
                    <a:pt x="1023" y="71"/>
                  </a:cubicBezTo>
                  <a:cubicBezTo>
                    <a:pt x="1044" y="73"/>
                    <a:pt x="1399" y="138"/>
                    <a:pt x="1686" y="201"/>
                  </a:cubicBezTo>
                  <a:cubicBezTo>
                    <a:pt x="1672" y="225"/>
                    <a:pt x="1662" y="255"/>
                    <a:pt x="1666" y="286"/>
                  </a:cubicBezTo>
                  <a:cubicBezTo>
                    <a:pt x="1668" y="310"/>
                    <a:pt x="1683" y="345"/>
                    <a:pt x="1728" y="374"/>
                  </a:cubicBezTo>
                  <a:cubicBezTo>
                    <a:pt x="1758" y="391"/>
                    <a:pt x="1790" y="403"/>
                    <a:pt x="1820" y="410"/>
                  </a:cubicBezTo>
                  <a:cubicBezTo>
                    <a:pt x="1799" y="414"/>
                    <a:pt x="1773" y="416"/>
                    <a:pt x="1744" y="419"/>
                  </a:cubicBezTo>
                  <a:cubicBezTo>
                    <a:pt x="1680" y="422"/>
                    <a:pt x="1606" y="427"/>
                    <a:pt x="1531" y="432"/>
                  </a:cubicBezTo>
                  <a:lnTo>
                    <a:pt x="1529" y="432"/>
                  </a:lnTo>
                  <a:cubicBezTo>
                    <a:pt x="1209" y="453"/>
                    <a:pt x="833" y="473"/>
                    <a:pt x="833" y="473"/>
                  </a:cubicBezTo>
                  <a:cubicBezTo>
                    <a:pt x="820" y="475"/>
                    <a:pt x="808" y="483"/>
                    <a:pt x="802" y="494"/>
                  </a:cubicBezTo>
                  <a:cubicBezTo>
                    <a:pt x="799" y="499"/>
                    <a:pt x="565" y="991"/>
                    <a:pt x="33" y="1063"/>
                  </a:cubicBezTo>
                  <a:cubicBezTo>
                    <a:pt x="14" y="1065"/>
                    <a:pt x="0" y="1083"/>
                    <a:pt x="2" y="1103"/>
                  </a:cubicBezTo>
                  <a:cubicBezTo>
                    <a:pt x="5" y="1120"/>
                    <a:pt x="21" y="1134"/>
                    <a:pt x="38" y="1134"/>
                  </a:cubicBezTo>
                  <a:lnTo>
                    <a:pt x="43" y="1134"/>
                  </a:lnTo>
                  <a:cubicBezTo>
                    <a:pt x="150" y="1119"/>
                    <a:pt x="246" y="1089"/>
                    <a:pt x="330" y="1051"/>
                  </a:cubicBezTo>
                  <a:lnTo>
                    <a:pt x="712" y="1435"/>
                  </a:lnTo>
                  <a:cubicBezTo>
                    <a:pt x="699" y="1442"/>
                    <a:pt x="686" y="1450"/>
                    <a:pt x="675" y="1461"/>
                  </a:cubicBezTo>
                  <a:cubicBezTo>
                    <a:pt x="642" y="1491"/>
                    <a:pt x="623" y="1531"/>
                    <a:pt x="622" y="1578"/>
                  </a:cubicBezTo>
                  <a:cubicBezTo>
                    <a:pt x="621" y="1597"/>
                    <a:pt x="638" y="1614"/>
                    <a:pt x="657" y="1615"/>
                  </a:cubicBezTo>
                  <a:lnTo>
                    <a:pt x="658" y="1615"/>
                  </a:lnTo>
                  <a:cubicBezTo>
                    <a:pt x="660" y="1615"/>
                    <a:pt x="664" y="1615"/>
                    <a:pt x="668" y="1614"/>
                  </a:cubicBezTo>
                  <a:cubicBezTo>
                    <a:pt x="671" y="1627"/>
                    <a:pt x="681" y="1638"/>
                    <a:pt x="694" y="1640"/>
                  </a:cubicBezTo>
                  <a:cubicBezTo>
                    <a:pt x="697" y="1640"/>
                    <a:pt x="699" y="1640"/>
                    <a:pt x="702" y="1640"/>
                  </a:cubicBezTo>
                  <a:cubicBezTo>
                    <a:pt x="719" y="1640"/>
                    <a:pt x="733" y="1628"/>
                    <a:pt x="736" y="1612"/>
                  </a:cubicBezTo>
                  <a:cubicBezTo>
                    <a:pt x="742" y="1587"/>
                    <a:pt x="756" y="1569"/>
                    <a:pt x="778" y="1557"/>
                  </a:cubicBezTo>
                  <a:cubicBezTo>
                    <a:pt x="793" y="1550"/>
                    <a:pt x="811" y="1547"/>
                    <a:pt x="830" y="1547"/>
                  </a:cubicBezTo>
                  <a:cubicBezTo>
                    <a:pt x="860" y="1547"/>
                    <a:pt x="893" y="1555"/>
                    <a:pt x="923" y="1571"/>
                  </a:cubicBezTo>
                  <a:cubicBezTo>
                    <a:pt x="933" y="1576"/>
                    <a:pt x="950" y="1586"/>
                    <a:pt x="951" y="1597"/>
                  </a:cubicBezTo>
                  <a:cubicBezTo>
                    <a:pt x="952" y="1610"/>
                    <a:pt x="937" y="1630"/>
                    <a:pt x="926" y="1641"/>
                  </a:cubicBezTo>
                  <a:cubicBezTo>
                    <a:pt x="910" y="1654"/>
                    <a:pt x="908" y="1676"/>
                    <a:pt x="922" y="1691"/>
                  </a:cubicBezTo>
                  <a:cubicBezTo>
                    <a:pt x="929" y="1700"/>
                    <a:pt x="938" y="1704"/>
                    <a:pt x="948" y="1704"/>
                  </a:cubicBezTo>
                  <a:cubicBezTo>
                    <a:pt x="956" y="1704"/>
                    <a:pt x="965" y="1701"/>
                    <a:pt x="972" y="1696"/>
                  </a:cubicBezTo>
                  <a:cubicBezTo>
                    <a:pt x="978" y="1691"/>
                    <a:pt x="1028" y="1647"/>
                    <a:pt x="1022" y="1591"/>
                  </a:cubicBezTo>
                  <a:cubicBezTo>
                    <a:pt x="1019" y="1568"/>
                    <a:pt x="1005" y="1535"/>
                    <a:pt x="955" y="1507"/>
                  </a:cubicBezTo>
                  <a:cubicBezTo>
                    <a:pt x="917" y="1488"/>
                    <a:pt x="876" y="1478"/>
                    <a:pt x="838" y="1476"/>
                  </a:cubicBezTo>
                  <a:cubicBezTo>
                    <a:pt x="849" y="1476"/>
                    <a:pt x="859" y="1475"/>
                    <a:pt x="868" y="1475"/>
                  </a:cubicBezTo>
                  <a:cubicBezTo>
                    <a:pt x="878" y="1475"/>
                    <a:pt x="886" y="1476"/>
                    <a:pt x="892" y="1476"/>
                  </a:cubicBezTo>
                  <a:cubicBezTo>
                    <a:pt x="920" y="1485"/>
                    <a:pt x="951" y="1491"/>
                    <a:pt x="984" y="1491"/>
                  </a:cubicBezTo>
                  <a:lnTo>
                    <a:pt x="985" y="1491"/>
                  </a:lnTo>
                  <a:cubicBezTo>
                    <a:pt x="1188" y="1491"/>
                    <a:pt x="1533" y="1371"/>
                    <a:pt x="1665" y="1325"/>
                  </a:cubicBezTo>
                  <a:cubicBezTo>
                    <a:pt x="1685" y="1317"/>
                    <a:pt x="1699" y="1314"/>
                    <a:pt x="1704" y="1311"/>
                  </a:cubicBezTo>
                  <a:cubicBezTo>
                    <a:pt x="1724" y="1306"/>
                    <a:pt x="1735" y="1289"/>
                    <a:pt x="1733" y="1269"/>
                  </a:cubicBezTo>
                  <a:cubicBezTo>
                    <a:pt x="1729" y="1252"/>
                    <a:pt x="1715" y="1241"/>
                    <a:pt x="1699" y="1241"/>
                  </a:cubicBezTo>
                  <a:cubicBezTo>
                    <a:pt x="1697" y="1241"/>
                    <a:pt x="1694" y="1241"/>
                    <a:pt x="1692" y="1242"/>
                  </a:cubicBezTo>
                  <a:cubicBezTo>
                    <a:pt x="1688" y="1243"/>
                    <a:pt x="1670" y="1248"/>
                    <a:pt x="1642" y="1257"/>
                  </a:cubicBezTo>
                  <a:cubicBezTo>
                    <a:pt x="1561" y="1285"/>
                    <a:pt x="1365" y="1353"/>
                    <a:pt x="1189" y="1391"/>
                  </a:cubicBezTo>
                  <a:cubicBezTo>
                    <a:pt x="1191" y="1383"/>
                    <a:pt x="1194" y="1373"/>
                    <a:pt x="1195" y="1366"/>
                  </a:cubicBezTo>
                  <a:cubicBezTo>
                    <a:pt x="1201" y="1327"/>
                    <a:pt x="1190" y="1289"/>
                    <a:pt x="1162" y="1252"/>
                  </a:cubicBezTo>
                  <a:cubicBezTo>
                    <a:pt x="1446" y="1182"/>
                    <a:pt x="1818" y="1013"/>
                    <a:pt x="1971" y="941"/>
                  </a:cubicBezTo>
                  <a:cubicBezTo>
                    <a:pt x="1988" y="933"/>
                    <a:pt x="1996" y="913"/>
                    <a:pt x="1987" y="894"/>
                  </a:cubicBezTo>
                  <a:cubicBezTo>
                    <a:pt x="1981" y="882"/>
                    <a:pt x="1968" y="874"/>
                    <a:pt x="1955" y="874"/>
                  </a:cubicBezTo>
                  <a:cubicBezTo>
                    <a:pt x="1950" y="874"/>
                    <a:pt x="1945" y="875"/>
                    <a:pt x="1940" y="878"/>
                  </a:cubicBezTo>
                  <a:cubicBezTo>
                    <a:pt x="1680" y="1001"/>
                    <a:pt x="1399" y="1111"/>
                    <a:pt x="1189" y="1171"/>
                  </a:cubicBezTo>
                  <a:cubicBezTo>
                    <a:pt x="1195" y="1149"/>
                    <a:pt x="1199" y="1125"/>
                    <a:pt x="1194" y="1100"/>
                  </a:cubicBezTo>
                  <a:cubicBezTo>
                    <a:pt x="1187" y="1057"/>
                    <a:pt x="1157" y="1022"/>
                    <a:pt x="1107" y="995"/>
                  </a:cubicBezTo>
                  <a:cubicBezTo>
                    <a:pt x="1091" y="986"/>
                    <a:pt x="1071" y="983"/>
                    <a:pt x="1048" y="983"/>
                  </a:cubicBezTo>
                  <a:cubicBezTo>
                    <a:pt x="994" y="983"/>
                    <a:pt x="926" y="1002"/>
                    <a:pt x="869" y="1026"/>
                  </a:cubicBezTo>
                  <a:cubicBezTo>
                    <a:pt x="886" y="1011"/>
                    <a:pt x="906" y="1001"/>
                    <a:pt x="926" y="992"/>
                  </a:cubicBezTo>
                  <a:cubicBezTo>
                    <a:pt x="971" y="969"/>
                    <a:pt x="1600" y="663"/>
                    <a:pt x="1606" y="659"/>
                  </a:cubicBezTo>
                  <a:cubicBezTo>
                    <a:pt x="1625" y="650"/>
                    <a:pt x="1632" y="630"/>
                    <a:pt x="1624" y="611"/>
                  </a:cubicBezTo>
                  <a:cubicBezTo>
                    <a:pt x="1617" y="599"/>
                    <a:pt x="1605" y="591"/>
                    <a:pt x="1591" y="591"/>
                  </a:cubicBezTo>
                  <a:cubicBezTo>
                    <a:pt x="1586" y="591"/>
                    <a:pt x="1581" y="592"/>
                    <a:pt x="1576" y="595"/>
                  </a:cubicBezTo>
                  <a:cubicBezTo>
                    <a:pt x="1570" y="597"/>
                    <a:pt x="1538" y="614"/>
                    <a:pt x="1488" y="637"/>
                  </a:cubicBezTo>
                  <a:cubicBezTo>
                    <a:pt x="1476" y="611"/>
                    <a:pt x="1467" y="580"/>
                    <a:pt x="1477" y="556"/>
                  </a:cubicBezTo>
                  <a:cubicBezTo>
                    <a:pt x="1490" y="523"/>
                    <a:pt x="1530" y="507"/>
                    <a:pt x="1543" y="504"/>
                  </a:cubicBezTo>
                  <a:cubicBezTo>
                    <a:pt x="1614" y="499"/>
                    <a:pt x="1682" y="496"/>
                    <a:pt x="1742" y="492"/>
                  </a:cubicBezTo>
                  <a:lnTo>
                    <a:pt x="1980" y="643"/>
                  </a:lnTo>
                  <a:cubicBezTo>
                    <a:pt x="1986" y="647"/>
                    <a:pt x="1992" y="648"/>
                    <a:pt x="1999" y="648"/>
                  </a:cubicBezTo>
                  <a:cubicBezTo>
                    <a:pt x="2011" y="648"/>
                    <a:pt x="2022" y="642"/>
                    <a:pt x="2028" y="632"/>
                  </a:cubicBezTo>
                  <a:cubicBezTo>
                    <a:pt x="2038" y="615"/>
                    <a:pt x="2035" y="594"/>
                    <a:pt x="2018" y="583"/>
                  </a:cubicBezTo>
                  <a:lnTo>
                    <a:pt x="1853" y="478"/>
                  </a:lnTo>
                  <a:cubicBezTo>
                    <a:pt x="1944" y="460"/>
                    <a:pt x="2008" y="425"/>
                    <a:pt x="2045" y="375"/>
                  </a:cubicBezTo>
                  <a:cubicBezTo>
                    <a:pt x="2090" y="314"/>
                    <a:pt x="2077" y="255"/>
                    <a:pt x="2076" y="249"/>
                  </a:cubicBezTo>
                  <a:cubicBezTo>
                    <a:pt x="2068" y="235"/>
                    <a:pt x="2059" y="226"/>
                    <a:pt x="2049" y="221"/>
                  </a:cubicBezTo>
                  <a:cubicBezTo>
                    <a:pt x="1995" y="200"/>
                    <a:pt x="1884" y="172"/>
                    <a:pt x="1754" y="143"/>
                  </a:cubicBezTo>
                  <a:lnTo>
                    <a:pt x="1752" y="143"/>
                  </a:lnTo>
                  <a:cubicBezTo>
                    <a:pt x="1445" y="74"/>
                    <a:pt x="1034" y="0"/>
                    <a:pt x="1030" y="0"/>
                  </a:cubicBezTo>
                  <a:cubicBezTo>
                    <a:pt x="1029" y="0"/>
                    <a:pt x="1028" y="0"/>
                    <a:pt x="102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2"/>
            <p:cNvSpPr/>
            <p:nvPr/>
          </p:nvSpPr>
          <p:spPr>
            <a:xfrm flipH="1">
              <a:off x="6002907" y="1962569"/>
              <a:ext cx="40961" cy="46669"/>
            </a:xfrm>
            <a:custGeom>
              <a:rect b="b" l="l" r="r" t="t"/>
              <a:pathLst>
                <a:path extrusionOk="0" h="327" w="287">
                  <a:moveTo>
                    <a:pt x="60" y="1"/>
                  </a:moveTo>
                  <a:cubicBezTo>
                    <a:pt x="55" y="1"/>
                    <a:pt x="50" y="2"/>
                    <a:pt x="45" y="4"/>
                  </a:cubicBezTo>
                  <a:cubicBezTo>
                    <a:pt x="30" y="12"/>
                    <a:pt x="10" y="30"/>
                    <a:pt x="7" y="58"/>
                  </a:cubicBezTo>
                  <a:cubicBezTo>
                    <a:pt x="1" y="101"/>
                    <a:pt x="31" y="150"/>
                    <a:pt x="97" y="208"/>
                  </a:cubicBezTo>
                  <a:lnTo>
                    <a:pt x="224" y="318"/>
                  </a:lnTo>
                  <a:cubicBezTo>
                    <a:pt x="230" y="325"/>
                    <a:pt x="238" y="327"/>
                    <a:pt x="247" y="327"/>
                  </a:cubicBezTo>
                  <a:cubicBezTo>
                    <a:pt x="257" y="327"/>
                    <a:pt x="266" y="323"/>
                    <a:pt x="273" y="315"/>
                  </a:cubicBezTo>
                  <a:cubicBezTo>
                    <a:pt x="287" y="300"/>
                    <a:pt x="286" y="278"/>
                    <a:pt x="269" y="264"/>
                  </a:cubicBezTo>
                  <a:lnTo>
                    <a:pt x="143" y="153"/>
                  </a:lnTo>
                  <a:cubicBezTo>
                    <a:pt x="79" y="99"/>
                    <a:pt x="78" y="73"/>
                    <a:pt x="78" y="68"/>
                  </a:cubicBezTo>
                  <a:cubicBezTo>
                    <a:pt x="95" y="58"/>
                    <a:pt x="102" y="38"/>
                    <a:pt x="92" y="21"/>
                  </a:cubicBezTo>
                  <a:cubicBezTo>
                    <a:pt x="86" y="8"/>
                    <a:pt x="73" y="1"/>
                    <a:pt x="6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2"/>
            <p:cNvSpPr/>
            <p:nvPr/>
          </p:nvSpPr>
          <p:spPr>
            <a:xfrm flipH="1">
              <a:off x="6440627" y="2057049"/>
              <a:ext cx="50523" cy="24120"/>
            </a:xfrm>
            <a:custGeom>
              <a:rect b="b" l="l" r="r" t="t"/>
              <a:pathLst>
                <a:path extrusionOk="0" h="169" w="354">
                  <a:moveTo>
                    <a:pt x="329" y="0"/>
                  </a:moveTo>
                  <a:lnTo>
                    <a:pt x="0" y="162"/>
                  </a:lnTo>
                  <a:cubicBezTo>
                    <a:pt x="217" y="162"/>
                    <a:pt x="348" y="160"/>
                    <a:pt x="348" y="160"/>
                  </a:cubicBezTo>
                  <a:cubicBezTo>
                    <a:pt x="348" y="160"/>
                    <a:pt x="351" y="163"/>
                    <a:pt x="353" y="168"/>
                  </a:cubicBezTo>
                  <a:lnTo>
                    <a:pt x="353" y="168"/>
                  </a:lnTo>
                  <a:cubicBezTo>
                    <a:pt x="348" y="157"/>
                    <a:pt x="315" y="66"/>
                    <a:pt x="329" y="0"/>
                  </a:cubicBezTo>
                  <a:close/>
                  <a:moveTo>
                    <a:pt x="353" y="168"/>
                  </a:moveTo>
                  <a:cubicBezTo>
                    <a:pt x="353" y="168"/>
                    <a:pt x="353" y="169"/>
                    <a:pt x="353" y="169"/>
                  </a:cubicBezTo>
                  <a:cubicBezTo>
                    <a:pt x="353" y="169"/>
                    <a:pt x="353" y="168"/>
                    <a:pt x="353" y="168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2"/>
            <p:cNvSpPr/>
            <p:nvPr/>
          </p:nvSpPr>
          <p:spPr>
            <a:xfrm flipH="1">
              <a:off x="6998942" y="970100"/>
              <a:ext cx="716883" cy="601137"/>
            </a:xfrm>
            <a:custGeom>
              <a:rect b="b" l="l" r="r" t="t"/>
              <a:pathLst>
                <a:path extrusionOk="0" h="4212" w="5023">
                  <a:moveTo>
                    <a:pt x="3082" y="1"/>
                  </a:moveTo>
                  <a:cubicBezTo>
                    <a:pt x="3057" y="1"/>
                    <a:pt x="3029" y="4"/>
                    <a:pt x="2997" y="10"/>
                  </a:cubicBezTo>
                  <a:cubicBezTo>
                    <a:pt x="2593" y="90"/>
                    <a:pt x="2172" y="832"/>
                    <a:pt x="1971" y="1238"/>
                  </a:cubicBezTo>
                  <a:cubicBezTo>
                    <a:pt x="1758" y="1238"/>
                    <a:pt x="1471" y="1290"/>
                    <a:pt x="1209" y="1516"/>
                  </a:cubicBezTo>
                  <a:cubicBezTo>
                    <a:pt x="0" y="2547"/>
                    <a:pt x="616" y="3905"/>
                    <a:pt x="2513" y="4185"/>
                  </a:cubicBezTo>
                  <a:cubicBezTo>
                    <a:pt x="2632" y="4203"/>
                    <a:pt x="2743" y="4211"/>
                    <a:pt x="2846" y="4211"/>
                  </a:cubicBezTo>
                  <a:cubicBezTo>
                    <a:pt x="4396" y="4211"/>
                    <a:pt x="4279" y="2352"/>
                    <a:pt x="4279" y="2352"/>
                  </a:cubicBezTo>
                  <a:cubicBezTo>
                    <a:pt x="4279" y="2352"/>
                    <a:pt x="4554" y="2350"/>
                    <a:pt x="4870" y="1916"/>
                  </a:cubicBezTo>
                  <a:cubicBezTo>
                    <a:pt x="5023" y="1705"/>
                    <a:pt x="4958" y="1465"/>
                    <a:pt x="4648" y="1432"/>
                  </a:cubicBezTo>
                  <a:cubicBezTo>
                    <a:pt x="4760" y="1329"/>
                    <a:pt x="4807" y="1187"/>
                    <a:pt x="4679" y="991"/>
                  </a:cubicBezTo>
                  <a:cubicBezTo>
                    <a:pt x="4591" y="855"/>
                    <a:pt x="4462" y="804"/>
                    <a:pt x="4315" y="804"/>
                  </a:cubicBezTo>
                  <a:cubicBezTo>
                    <a:pt x="4303" y="804"/>
                    <a:pt x="4290" y="804"/>
                    <a:pt x="4277" y="805"/>
                  </a:cubicBezTo>
                  <a:cubicBezTo>
                    <a:pt x="4307" y="735"/>
                    <a:pt x="4322" y="656"/>
                    <a:pt x="4306" y="565"/>
                  </a:cubicBezTo>
                  <a:cubicBezTo>
                    <a:pt x="4278" y="398"/>
                    <a:pt x="4174" y="337"/>
                    <a:pt x="4035" y="337"/>
                  </a:cubicBezTo>
                  <a:cubicBezTo>
                    <a:pt x="3652" y="337"/>
                    <a:pt x="3007" y="807"/>
                    <a:pt x="3007" y="807"/>
                  </a:cubicBezTo>
                  <a:cubicBezTo>
                    <a:pt x="3007" y="807"/>
                    <a:pt x="3494" y="1"/>
                    <a:pt x="308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2"/>
            <p:cNvSpPr/>
            <p:nvPr/>
          </p:nvSpPr>
          <p:spPr>
            <a:xfrm flipH="1">
              <a:off x="7128818" y="1207585"/>
              <a:ext cx="366220" cy="410463"/>
            </a:xfrm>
            <a:custGeom>
              <a:rect b="b" l="l" r="r" t="t"/>
              <a:pathLst>
                <a:path extrusionOk="0" h="2876" w="2566">
                  <a:moveTo>
                    <a:pt x="1983" y="1"/>
                  </a:moveTo>
                  <a:cubicBezTo>
                    <a:pt x="1889" y="1"/>
                    <a:pt x="1793" y="38"/>
                    <a:pt x="1717" y="117"/>
                  </a:cubicBezTo>
                  <a:cubicBezTo>
                    <a:pt x="1491" y="350"/>
                    <a:pt x="1090" y="583"/>
                    <a:pt x="395" y="583"/>
                  </a:cubicBezTo>
                  <a:cubicBezTo>
                    <a:pt x="381" y="583"/>
                    <a:pt x="366" y="583"/>
                    <a:pt x="351" y="583"/>
                  </a:cubicBezTo>
                  <a:lnTo>
                    <a:pt x="247" y="567"/>
                  </a:lnTo>
                  <a:cubicBezTo>
                    <a:pt x="31" y="1121"/>
                    <a:pt x="1" y="1754"/>
                    <a:pt x="118" y="2064"/>
                  </a:cubicBezTo>
                  <a:cubicBezTo>
                    <a:pt x="140" y="2122"/>
                    <a:pt x="166" y="2174"/>
                    <a:pt x="192" y="2223"/>
                  </a:cubicBezTo>
                  <a:cubicBezTo>
                    <a:pt x="495" y="2775"/>
                    <a:pt x="1098" y="2873"/>
                    <a:pt x="1098" y="2873"/>
                  </a:cubicBezTo>
                  <a:cubicBezTo>
                    <a:pt x="1098" y="2873"/>
                    <a:pt x="1124" y="2875"/>
                    <a:pt x="1168" y="2875"/>
                  </a:cubicBezTo>
                  <a:cubicBezTo>
                    <a:pt x="1170" y="2875"/>
                    <a:pt x="1171" y="2875"/>
                    <a:pt x="1173" y="2875"/>
                  </a:cubicBezTo>
                  <a:cubicBezTo>
                    <a:pt x="1414" y="2875"/>
                    <a:pt x="2178" y="2790"/>
                    <a:pt x="2422" y="1739"/>
                  </a:cubicBezTo>
                  <a:cubicBezTo>
                    <a:pt x="2566" y="1120"/>
                    <a:pt x="2463" y="601"/>
                    <a:pt x="2322" y="237"/>
                  </a:cubicBezTo>
                  <a:cubicBezTo>
                    <a:pt x="2263" y="85"/>
                    <a:pt x="2125" y="1"/>
                    <a:pt x="1983" y="1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2"/>
            <p:cNvSpPr/>
            <p:nvPr/>
          </p:nvSpPr>
          <p:spPr>
            <a:xfrm flipH="1">
              <a:off x="7328198" y="1524707"/>
              <a:ext cx="177829" cy="257039"/>
            </a:xfrm>
            <a:custGeom>
              <a:rect b="b" l="l" r="r" t="t"/>
              <a:pathLst>
                <a:path extrusionOk="0" h="1801" w="1246">
                  <a:moveTo>
                    <a:pt x="269" y="0"/>
                  </a:moveTo>
                  <a:lnTo>
                    <a:pt x="1" y="920"/>
                  </a:lnTo>
                  <a:cubicBezTo>
                    <a:pt x="146" y="1656"/>
                    <a:pt x="906" y="1801"/>
                    <a:pt x="906" y="1801"/>
                  </a:cubicBezTo>
                  <a:lnTo>
                    <a:pt x="1245" y="652"/>
                  </a:lnTo>
                  <a:cubicBezTo>
                    <a:pt x="1201" y="652"/>
                    <a:pt x="1175" y="649"/>
                    <a:pt x="1175" y="649"/>
                  </a:cubicBezTo>
                  <a:cubicBezTo>
                    <a:pt x="1175" y="649"/>
                    <a:pt x="572" y="551"/>
                    <a:pt x="269" y="0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2"/>
            <p:cNvSpPr/>
            <p:nvPr/>
          </p:nvSpPr>
          <p:spPr>
            <a:xfrm flipH="1">
              <a:off x="7328198" y="1531415"/>
              <a:ext cx="135156" cy="133729"/>
            </a:xfrm>
            <a:custGeom>
              <a:rect b="b" l="l" r="r" t="t"/>
              <a:pathLst>
                <a:path extrusionOk="0" h="937" w="947">
                  <a:moveTo>
                    <a:pt x="0" y="0"/>
                  </a:moveTo>
                  <a:cubicBezTo>
                    <a:pt x="78" y="602"/>
                    <a:pt x="603" y="853"/>
                    <a:pt x="849" y="936"/>
                  </a:cubicBezTo>
                  <a:lnTo>
                    <a:pt x="946" y="605"/>
                  </a:lnTo>
                  <a:cubicBezTo>
                    <a:pt x="902" y="605"/>
                    <a:pt x="876" y="602"/>
                    <a:pt x="876" y="602"/>
                  </a:cubicBezTo>
                  <a:cubicBezTo>
                    <a:pt x="876" y="602"/>
                    <a:pt x="310" y="509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2"/>
            <p:cNvSpPr/>
            <p:nvPr/>
          </p:nvSpPr>
          <p:spPr>
            <a:xfrm flipH="1">
              <a:off x="7488758" y="1281656"/>
              <a:ext cx="87345" cy="144718"/>
            </a:xfrm>
            <a:custGeom>
              <a:rect b="b" l="l" r="r" t="t"/>
              <a:pathLst>
                <a:path extrusionOk="0" h="1014" w="612">
                  <a:moveTo>
                    <a:pt x="438" y="1"/>
                  </a:moveTo>
                  <a:cubicBezTo>
                    <a:pt x="290" y="1"/>
                    <a:pt x="95" y="65"/>
                    <a:pt x="60" y="390"/>
                  </a:cubicBezTo>
                  <a:cubicBezTo>
                    <a:pt x="0" y="922"/>
                    <a:pt x="498" y="1013"/>
                    <a:pt x="498" y="1013"/>
                  </a:cubicBezTo>
                  <a:cubicBezTo>
                    <a:pt x="471" y="398"/>
                    <a:pt x="611" y="28"/>
                    <a:pt x="611" y="28"/>
                  </a:cubicBezTo>
                  <a:cubicBezTo>
                    <a:pt x="611" y="28"/>
                    <a:pt x="535" y="1"/>
                    <a:pt x="438" y="1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2"/>
            <p:cNvSpPr/>
            <p:nvPr/>
          </p:nvSpPr>
          <p:spPr>
            <a:xfrm flipH="1">
              <a:off x="7054320" y="1372568"/>
              <a:ext cx="89914" cy="108895"/>
            </a:xfrm>
            <a:custGeom>
              <a:rect b="b" l="l" r="r" t="t"/>
              <a:pathLst>
                <a:path extrusionOk="0" h="763" w="630">
                  <a:moveTo>
                    <a:pt x="217" y="1"/>
                  </a:moveTo>
                  <a:cubicBezTo>
                    <a:pt x="217" y="1"/>
                    <a:pt x="207" y="311"/>
                    <a:pt x="1" y="756"/>
                  </a:cubicBezTo>
                  <a:cubicBezTo>
                    <a:pt x="1" y="756"/>
                    <a:pt x="35" y="763"/>
                    <a:pt x="85" y="763"/>
                  </a:cubicBezTo>
                  <a:cubicBezTo>
                    <a:pt x="207" y="763"/>
                    <a:pt x="428" y="721"/>
                    <a:pt x="511" y="433"/>
                  </a:cubicBezTo>
                  <a:cubicBezTo>
                    <a:pt x="629" y="21"/>
                    <a:pt x="217" y="1"/>
                    <a:pt x="217" y="1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2"/>
            <p:cNvSpPr/>
            <p:nvPr/>
          </p:nvSpPr>
          <p:spPr>
            <a:xfrm flipH="1">
              <a:off x="7507882" y="1305348"/>
              <a:ext cx="48668" cy="70218"/>
            </a:xfrm>
            <a:custGeom>
              <a:rect b="b" l="l" r="r" t="t"/>
              <a:pathLst>
                <a:path extrusionOk="0" h="492" w="341">
                  <a:moveTo>
                    <a:pt x="264" y="0"/>
                  </a:moveTo>
                  <a:cubicBezTo>
                    <a:pt x="194" y="0"/>
                    <a:pt x="73" y="25"/>
                    <a:pt x="5" y="183"/>
                  </a:cubicBezTo>
                  <a:cubicBezTo>
                    <a:pt x="0" y="194"/>
                    <a:pt x="5" y="208"/>
                    <a:pt x="18" y="214"/>
                  </a:cubicBezTo>
                  <a:cubicBezTo>
                    <a:pt x="21" y="215"/>
                    <a:pt x="25" y="215"/>
                    <a:pt x="27" y="215"/>
                  </a:cubicBezTo>
                  <a:cubicBezTo>
                    <a:pt x="36" y="215"/>
                    <a:pt x="45" y="209"/>
                    <a:pt x="48" y="200"/>
                  </a:cubicBezTo>
                  <a:cubicBezTo>
                    <a:pt x="78" y="132"/>
                    <a:pt x="118" y="93"/>
                    <a:pt x="159" y="72"/>
                  </a:cubicBezTo>
                  <a:lnTo>
                    <a:pt x="159" y="72"/>
                  </a:lnTo>
                  <a:cubicBezTo>
                    <a:pt x="141" y="136"/>
                    <a:pt x="110" y="311"/>
                    <a:pt x="221" y="481"/>
                  </a:cubicBezTo>
                  <a:cubicBezTo>
                    <a:pt x="226" y="487"/>
                    <a:pt x="232" y="491"/>
                    <a:pt x="242" y="491"/>
                  </a:cubicBezTo>
                  <a:cubicBezTo>
                    <a:pt x="245" y="491"/>
                    <a:pt x="250" y="489"/>
                    <a:pt x="254" y="487"/>
                  </a:cubicBezTo>
                  <a:cubicBezTo>
                    <a:pt x="266" y="479"/>
                    <a:pt x="268" y="466"/>
                    <a:pt x="260" y="453"/>
                  </a:cubicBezTo>
                  <a:cubicBezTo>
                    <a:pt x="139" y="266"/>
                    <a:pt x="211" y="64"/>
                    <a:pt x="212" y="62"/>
                  </a:cubicBezTo>
                  <a:cubicBezTo>
                    <a:pt x="213" y="59"/>
                    <a:pt x="213" y="55"/>
                    <a:pt x="213" y="51"/>
                  </a:cubicBezTo>
                  <a:cubicBezTo>
                    <a:pt x="231" y="47"/>
                    <a:pt x="247" y="46"/>
                    <a:pt x="262" y="46"/>
                  </a:cubicBezTo>
                  <a:cubicBezTo>
                    <a:pt x="288" y="46"/>
                    <a:pt x="306" y="50"/>
                    <a:pt x="309" y="51"/>
                  </a:cubicBezTo>
                  <a:cubicBezTo>
                    <a:pt x="311" y="52"/>
                    <a:pt x="313" y="52"/>
                    <a:pt x="315" y="52"/>
                  </a:cubicBezTo>
                  <a:cubicBezTo>
                    <a:pt x="325" y="52"/>
                    <a:pt x="335" y="45"/>
                    <a:pt x="337" y="35"/>
                  </a:cubicBezTo>
                  <a:cubicBezTo>
                    <a:pt x="340" y="23"/>
                    <a:pt x="333" y="10"/>
                    <a:pt x="320" y="6"/>
                  </a:cubicBezTo>
                  <a:cubicBezTo>
                    <a:pt x="319" y="6"/>
                    <a:pt x="297" y="0"/>
                    <a:pt x="26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2"/>
            <p:cNvSpPr/>
            <p:nvPr/>
          </p:nvSpPr>
          <p:spPr>
            <a:xfrm flipH="1">
              <a:off x="7077298" y="1393263"/>
              <a:ext cx="41817" cy="56374"/>
            </a:xfrm>
            <a:custGeom>
              <a:rect b="b" l="l" r="r" t="t"/>
              <a:pathLst>
                <a:path extrusionOk="0" h="395" w="293">
                  <a:moveTo>
                    <a:pt x="107" y="0"/>
                  </a:moveTo>
                  <a:cubicBezTo>
                    <a:pt x="96" y="0"/>
                    <a:pt x="86" y="10"/>
                    <a:pt x="83" y="21"/>
                  </a:cubicBezTo>
                  <a:cubicBezTo>
                    <a:pt x="82" y="35"/>
                    <a:pt x="91" y="46"/>
                    <a:pt x="104" y="48"/>
                  </a:cubicBezTo>
                  <a:cubicBezTo>
                    <a:pt x="107" y="48"/>
                    <a:pt x="135" y="53"/>
                    <a:pt x="168" y="74"/>
                  </a:cubicBezTo>
                  <a:cubicBezTo>
                    <a:pt x="166" y="77"/>
                    <a:pt x="166" y="79"/>
                    <a:pt x="166" y="82"/>
                  </a:cubicBezTo>
                  <a:cubicBezTo>
                    <a:pt x="166" y="83"/>
                    <a:pt x="159" y="251"/>
                    <a:pt x="15" y="350"/>
                  </a:cubicBezTo>
                  <a:cubicBezTo>
                    <a:pt x="5" y="359"/>
                    <a:pt x="1" y="372"/>
                    <a:pt x="9" y="384"/>
                  </a:cubicBezTo>
                  <a:cubicBezTo>
                    <a:pt x="14" y="390"/>
                    <a:pt x="20" y="395"/>
                    <a:pt x="27" y="395"/>
                  </a:cubicBezTo>
                  <a:cubicBezTo>
                    <a:pt x="33" y="395"/>
                    <a:pt x="37" y="393"/>
                    <a:pt x="42" y="390"/>
                  </a:cubicBezTo>
                  <a:cubicBezTo>
                    <a:pt x="168" y="304"/>
                    <a:pt x="201" y="177"/>
                    <a:pt x="212" y="116"/>
                  </a:cubicBezTo>
                  <a:cubicBezTo>
                    <a:pt x="231" y="144"/>
                    <a:pt x="245" y="181"/>
                    <a:pt x="245" y="232"/>
                  </a:cubicBezTo>
                  <a:cubicBezTo>
                    <a:pt x="245" y="244"/>
                    <a:pt x="256" y="256"/>
                    <a:pt x="269" y="256"/>
                  </a:cubicBezTo>
                  <a:cubicBezTo>
                    <a:pt x="283" y="256"/>
                    <a:pt x="293" y="243"/>
                    <a:pt x="293" y="231"/>
                  </a:cubicBezTo>
                  <a:cubicBezTo>
                    <a:pt x="289" y="27"/>
                    <a:pt x="112" y="1"/>
                    <a:pt x="110" y="1"/>
                  </a:cubicBezTo>
                  <a:cubicBezTo>
                    <a:pt x="109" y="1"/>
                    <a:pt x="108" y="0"/>
                    <a:pt x="10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2"/>
            <p:cNvSpPr/>
            <p:nvPr/>
          </p:nvSpPr>
          <p:spPr>
            <a:xfrm flipH="1">
              <a:off x="7296515" y="1299924"/>
              <a:ext cx="63225" cy="23977"/>
            </a:xfrm>
            <a:custGeom>
              <a:rect b="b" l="l" r="r" t="t"/>
              <a:pathLst>
                <a:path extrusionOk="0" h="168" w="443">
                  <a:moveTo>
                    <a:pt x="420" y="1"/>
                  </a:moveTo>
                  <a:cubicBezTo>
                    <a:pt x="279" y="1"/>
                    <a:pt x="145" y="41"/>
                    <a:pt x="15" y="123"/>
                  </a:cubicBezTo>
                  <a:cubicBezTo>
                    <a:pt x="3" y="130"/>
                    <a:pt x="0" y="145"/>
                    <a:pt x="6" y="156"/>
                  </a:cubicBezTo>
                  <a:cubicBezTo>
                    <a:pt x="11" y="164"/>
                    <a:pt x="20" y="167"/>
                    <a:pt x="27" y="167"/>
                  </a:cubicBezTo>
                  <a:cubicBezTo>
                    <a:pt x="32" y="167"/>
                    <a:pt x="36" y="166"/>
                    <a:pt x="40" y="162"/>
                  </a:cubicBezTo>
                  <a:cubicBezTo>
                    <a:pt x="160" y="87"/>
                    <a:pt x="284" y="48"/>
                    <a:pt x="408" y="48"/>
                  </a:cubicBezTo>
                  <a:lnTo>
                    <a:pt x="418" y="48"/>
                  </a:lnTo>
                  <a:cubicBezTo>
                    <a:pt x="432" y="48"/>
                    <a:pt x="442" y="38"/>
                    <a:pt x="442" y="25"/>
                  </a:cubicBezTo>
                  <a:cubicBezTo>
                    <a:pt x="442" y="12"/>
                    <a:pt x="432" y="1"/>
                    <a:pt x="42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2"/>
            <p:cNvSpPr/>
            <p:nvPr/>
          </p:nvSpPr>
          <p:spPr>
            <a:xfrm flipH="1">
              <a:off x="7160789" y="1319334"/>
              <a:ext cx="46527" cy="33682"/>
            </a:xfrm>
            <a:custGeom>
              <a:rect b="b" l="l" r="r" t="t"/>
              <a:pathLst>
                <a:path extrusionOk="0" h="236" w="326">
                  <a:moveTo>
                    <a:pt x="27" y="1"/>
                  </a:moveTo>
                  <a:cubicBezTo>
                    <a:pt x="17" y="1"/>
                    <a:pt x="9" y="6"/>
                    <a:pt x="6" y="16"/>
                  </a:cubicBezTo>
                  <a:cubicBezTo>
                    <a:pt x="1" y="29"/>
                    <a:pt x="7" y="44"/>
                    <a:pt x="20" y="47"/>
                  </a:cubicBezTo>
                  <a:cubicBezTo>
                    <a:pt x="129" y="85"/>
                    <a:pt x="217" y="144"/>
                    <a:pt x="279" y="227"/>
                  </a:cubicBezTo>
                  <a:cubicBezTo>
                    <a:pt x="285" y="234"/>
                    <a:pt x="291" y="236"/>
                    <a:pt x="299" y="236"/>
                  </a:cubicBezTo>
                  <a:cubicBezTo>
                    <a:pt x="304" y="236"/>
                    <a:pt x="309" y="235"/>
                    <a:pt x="314" y="232"/>
                  </a:cubicBezTo>
                  <a:cubicBezTo>
                    <a:pt x="325" y="225"/>
                    <a:pt x="326" y="209"/>
                    <a:pt x="318" y="199"/>
                  </a:cubicBezTo>
                  <a:cubicBezTo>
                    <a:pt x="250" y="108"/>
                    <a:pt x="155" y="44"/>
                    <a:pt x="37" y="2"/>
                  </a:cubicBezTo>
                  <a:cubicBezTo>
                    <a:pt x="33" y="1"/>
                    <a:pt x="30" y="1"/>
                    <a:pt x="2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2"/>
            <p:cNvSpPr/>
            <p:nvPr/>
          </p:nvSpPr>
          <p:spPr>
            <a:xfrm flipH="1">
              <a:off x="7227867" y="1348734"/>
              <a:ext cx="41674" cy="116460"/>
            </a:xfrm>
            <a:custGeom>
              <a:rect b="b" l="l" r="r" t="t"/>
              <a:pathLst>
                <a:path extrusionOk="0" h="816" w="292">
                  <a:moveTo>
                    <a:pt x="79" y="1"/>
                  </a:moveTo>
                  <a:cubicBezTo>
                    <a:pt x="68" y="1"/>
                    <a:pt x="59" y="8"/>
                    <a:pt x="56" y="19"/>
                  </a:cubicBezTo>
                  <a:cubicBezTo>
                    <a:pt x="53" y="28"/>
                    <a:pt x="1" y="231"/>
                    <a:pt x="144" y="446"/>
                  </a:cubicBezTo>
                  <a:cubicBezTo>
                    <a:pt x="216" y="555"/>
                    <a:pt x="241" y="630"/>
                    <a:pt x="221" y="678"/>
                  </a:cubicBezTo>
                  <a:cubicBezTo>
                    <a:pt x="202" y="720"/>
                    <a:pt x="146" y="748"/>
                    <a:pt x="30" y="768"/>
                  </a:cubicBezTo>
                  <a:cubicBezTo>
                    <a:pt x="17" y="770"/>
                    <a:pt x="9" y="784"/>
                    <a:pt x="11" y="796"/>
                  </a:cubicBezTo>
                  <a:cubicBezTo>
                    <a:pt x="12" y="807"/>
                    <a:pt x="22" y="816"/>
                    <a:pt x="35" y="816"/>
                  </a:cubicBezTo>
                  <a:lnTo>
                    <a:pt x="38" y="816"/>
                  </a:lnTo>
                  <a:cubicBezTo>
                    <a:pt x="136" y="797"/>
                    <a:pt x="232" y="771"/>
                    <a:pt x="264" y="697"/>
                  </a:cubicBezTo>
                  <a:cubicBezTo>
                    <a:pt x="292" y="633"/>
                    <a:pt x="266" y="545"/>
                    <a:pt x="184" y="421"/>
                  </a:cubicBezTo>
                  <a:cubicBezTo>
                    <a:pt x="53" y="224"/>
                    <a:pt x="102" y="33"/>
                    <a:pt x="102" y="31"/>
                  </a:cubicBezTo>
                  <a:cubicBezTo>
                    <a:pt x="107" y="19"/>
                    <a:pt x="98" y="5"/>
                    <a:pt x="86" y="2"/>
                  </a:cubicBezTo>
                  <a:cubicBezTo>
                    <a:pt x="83" y="1"/>
                    <a:pt x="81" y="1"/>
                    <a:pt x="7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2"/>
            <p:cNvSpPr/>
            <p:nvPr/>
          </p:nvSpPr>
          <p:spPr>
            <a:xfrm flipH="1">
              <a:off x="7322490" y="1402682"/>
              <a:ext cx="58515" cy="41532"/>
            </a:xfrm>
            <a:custGeom>
              <a:rect b="b" l="l" r="r" t="t"/>
              <a:pathLst>
                <a:path extrusionOk="0" h="291" w="410">
                  <a:moveTo>
                    <a:pt x="121" y="1"/>
                  </a:moveTo>
                  <a:cubicBezTo>
                    <a:pt x="106" y="1"/>
                    <a:pt x="90" y="6"/>
                    <a:pt x="72" y="20"/>
                  </a:cubicBezTo>
                  <a:cubicBezTo>
                    <a:pt x="0" y="75"/>
                    <a:pt x="128" y="284"/>
                    <a:pt x="193" y="291"/>
                  </a:cubicBezTo>
                  <a:cubicBezTo>
                    <a:pt x="194" y="291"/>
                    <a:pt x="195" y="291"/>
                    <a:pt x="196" y="291"/>
                  </a:cubicBezTo>
                  <a:cubicBezTo>
                    <a:pt x="263" y="291"/>
                    <a:pt x="410" y="125"/>
                    <a:pt x="359" y="51"/>
                  </a:cubicBezTo>
                  <a:cubicBezTo>
                    <a:pt x="343" y="27"/>
                    <a:pt x="324" y="18"/>
                    <a:pt x="305" y="18"/>
                  </a:cubicBezTo>
                  <a:cubicBezTo>
                    <a:pt x="255" y="18"/>
                    <a:pt x="207" y="79"/>
                    <a:pt x="207" y="79"/>
                  </a:cubicBezTo>
                  <a:cubicBezTo>
                    <a:pt x="207" y="79"/>
                    <a:pt x="176" y="1"/>
                    <a:pt x="121" y="1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2"/>
            <p:cNvSpPr/>
            <p:nvPr/>
          </p:nvSpPr>
          <p:spPr>
            <a:xfrm flipH="1">
              <a:off x="7179770" y="1455345"/>
              <a:ext cx="48097" cy="43672"/>
            </a:xfrm>
            <a:custGeom>
              <a:rect b="b" l="l" r="r" t="t"/>
              <a:pathLst>
                <a:path extrusionOk="0" h="306" w="337">
                  <a:moveTo>
                    <a:pt x="115" y="0"/>
                  </a:moveTo>
                  <a:cubicBezTo>
                    <a:pt x="108" y="0"/>
                    <a:pt x="101" y="1"/>
                    <a:pt x="93" y="3"/>
                  </a:cubicBezTo>
                  <a:cubicBezTo>
                    <a:pt x="4" y="23"/>
                    <a:pt x="1" y="253"/>
                    <a:pt x="53" y="294"/>
                  </a:cubicBezTo>
                  <a:cubicBezTo>
                    <a:pt x="64" y="302"/>
                    <a:pt x="82" y="305"/>
                    <a:pt x="104" y="305"/>
                  </a:cubicBezTo>
                  <a:cubicBezTo>
                    <a:pt x="191" y="305"/>
                    <a:pt x="337" y="249"/>
                    <a:pt x="325" y="177"/>
                  </a:cubicBezTo>
                  <a:cubicBezTo>
                    <a:pt x="316" y="125"/>
                    <a:pt x="283" y="112"/>
                    <a:pt x="252" y="112"/>
                  </a:cubicBezTo>
                  <a:cubicBezTo>
                    <a:pt x="218" y="112"/>
                    <a:pt x="186" y="127"/>
                    <a:pt x="186" y="127"/>
                  </a:cubicBezTo>
                  <a:cubicBezTo>
                    <a:pt x="186" y="127"/>
                    <a:pt x="195" y="0"/>
                    <a:pt x="115" y="0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2"/>
            <p:cNvSpPr/>
            <p:nvPr/>
          </p:nvSpPr>
          <p:spPr>
            <a:xfrm flipH="1">
              <a:off x="7281529" y="1461911"/>
              <a:ext cx="49238" cy="47526"/>
            </a:xfrm>
            <a:custGeom>
              <a:rect b="b" l="l" r="r" t="t"/>
              <a:pathLst>
                <a:path extrusionOk="0" h="333" w="345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6"/>
                    <a:pt x="1" y="18"/>
                    <a:pt x="4" y="32"/>
                  </a:cubicBezTo>
                  <a:cubicBezTo>
                    <a:pt x="70" y="276"/>
                    <a:pt x="302" y="330"/>
                    <a:pt x="312" y="332"/>
                  </a:cubicBezTo>
                  <a:lnTo>
                    <a:pt x="318" y="332"/>
                  </a:lnTo>
                  <a:cubicBezTo>
                    <a:pt x="328" y="332"/>
                    <a:pt x="338" y="325"/>
                    <a:pt x="342" y="313"/>
                  </a:cubicBezTo>
                  <a:cubicBezTo>
                    <a:pt x="344" y="300"/>
                    <a:pt x="337" y="287"/>
                    <a:pt x="324" y="285"/>
                  </a:cubicBezTo>
                  <a:cubicBezTo>
                    <a:pt x="315" y="284"/>
                    <a:pt x="110" y="234"/>
                    <a:pt x="50" y="18"/>
                  </a:cubicBezTo>
                  <a:cubicBezTo>
                    <a:pt x="48" y="8"/>
                    <a:pt x="38" y="1"/>
                    <a:pt x="2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2"/>
            <p:cNvSpPr/>
            <p:nvPr/>
          </p:nvSpPr>
          <p:spPr>
            <a:xfrm flipH="1">
              <a:off x="7300654" y="1354443"/>
              <a:ext cx="35537" cy="32826"/>
            </a:xfrm>
            <a:custGeom>
              <a:rect b="b" l="l" r="r" t="t"/>
              <a:pathLst>
                <a:path extrusionOk="0" h="230" w="249">
                  <a:moveTo>
                    <a:pt x="126" y="0"/>
                  </a:moveTo>
                  <a:cubicBezTo>
                    <a:pt x="75" y="0"/>
                    <a:pt x="27" y="36"/>
                    <a:pt x="15" y="89"/>
                  </a:cubicBezTo>
                  <a:cubicBezTo>
                    <a:pt x="1" y="150"/>
                    <a:pt x="39" y="212"/>
                    <a:pt x="98" y="226"/>
                  </a:cubicBezTo>
                  <a:cubicBezTo>
                    <a:pt x="107" y="228"/>
                    <a:pt x="115" y="229"/>
                    <a:pt x="124" y="229"/>
                  </a:cubicBezTo>
                  <a:cubicBezTo>
                    <a:pt x="175" y="229"/>
                    <a:pt x="222" y="193"/>
                    <a:pt x="235" y="140"/>
                  </a:cubicBezTo>
                  <a:cubicBezTo>
                    <a:pt x="249" y="78"/>
                    <a:pt x="212" y="17"/>
                    <a:pt x="152" y="3"/>
                  </a:cubicBezTo>
                  <a:cubicBezTo>
                    <a:pt x="143" y="1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2"/>
            <p:cNvSpPr/>
            <p:nvPr/>
          </p:nvSpPr>
          <p:spPr>
            <a:xfrm flipH="1">
              <a:off x="7189618" y="1373996"/>
              <a:ext cx="35680" cy="32968"/>
            </a:xfrm>
            <a:custGeom>
              <a:rect b="b" l="l" r="r" t="t"/>
              <a:pathLst>
                <a:path extrusionOk="0" h="231" w="250">
                  <a:moveTo>
                    <a:pt x="127" y="0"/>
                  </a:moveTo>
                  <a:cubicBezTo>
                    <a:pt x="74" y="0"/>
                    <a:pt x="27" y="36"/>
                    <a:pt x="15" y="89"/>
                  </a:cubicBezTo>
                  <a:cubicBezTo>
                    <a:pt x="0" y="151"/>
                    <a:pt x="38" y="213"/>
                    <a:pt x="98" y="227"/>
                  </a:cubicBezTo>
                  <a:cubicBezTo>
                    <a:pt x="106" y="229"/>
                    <a:pt x="115" y="230"/>
                    <a:pt x="123" y="230"/>
                  </a:cubicBezTo>
                  <a:cubicBezTo>
                    <a:pt x="175" y="230"/>
                    <a:pt x="221" y="194"/>
                    <a:pt x="235" y="141"/>
                  </a:cubicBezTo>
                  <a:cubicBezTo>
                    <a:pt x="249" y="79"/>
                    <a:pt x="211" y="17"/>
                    <a:pt x="151" y="3"/>
                  </a:cubicBezTo>
                  <a:cubicBezTo>
                    <a:pt x="143" y="1"/>
                    <a:pt x="135" y="0"/>
                    <a:pt x="12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2"/>
            <p:cNvSpPr/>
            <p:nvPr/>
          </p:nvSpPr>
          <p:spPr>
            <a:xfrm flipH="1">
              <a:off x="7427103" y="1111963"/>
              <a:ext cx="98620" cy="60371"/>
            </a:xfrm>
            <a:custGeom>
              <a:rect b="b" l="l" r="r" t="t"/>
              <a:pathLst>
                <a:path extrusionOk="0" h="423" w="691">
                  <a:moveTo>
                    <a:pt x="0" y="0"/>
                  </a:moveTo>
                  <a:lnTo>
                    <a:pt x="690" y="423"/>
                  </a:lnTo>
                  <a:cubicBezTo>
                    <a:pt x="690" y="423"/>
                    <a:pt x="567" y="67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2"/>
            <p:cNvSpPr/>
            <p:nvPr/>
          </p:nvSpPr>
          <p:spPr>
            <a:xfrm flipH="1">
              <a:off x="7418540" y="1057730"/>
              <a:ext cx="53805" cy="112321"/>
            </a:xfrm>
            <a:custGeom>
              <a:rect b="b" l="l" r="r" t="t"/>
              <a:pathLst>
                <a:path extrusionOk="0" h="787" w="377">
                  <a:moveTo>
                    <a:pt x="0" y="1"/>
                  </a:moveTo>
                  <a:lnTo>
                    <a:pt x="233" y="786"/>
                  </a:lnTo>
                  <a:cubicBezTo>
                    <a:pt x="233" y="786"/>
                    <a:pt x="377" y="437"/>
                    <a:pt x="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2"/>
            <p:cNvSpPr/>
            <p:nvPr/>
          </p:nvSpPr>
          <p:spPr>
            <a:xfrm flipH="1">
              <a:off x="6823969" y="1714666"/>
              <a:ext cx="529777" cy="399188"/>
            </a:xfrm>
            <a:custGeom>
              <a:rect b="b" l="l" r="r" t="t"/>
              <a:pathLst>
                <a:path extrusionOk="0" h="2797" w="3712">
                  <a:moveTo>
                    <a:pt x="0" y="1"/>
                  </a:moveTo>
                  <a:lnTo>
                    <a:pt x="0" y="2562"/>
                  </a:lnTo>
                  <a:lnTo>
                    <a:pt x="3530" y="2796"/>
                  </a:lnTo>
                  <a:lnTo>
                    <a:pt x="3712" y="9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2"/>
            <p:cNvSpPr/>
            <p:nvPr/>
          </p:nvSpPr>
          <p:spPr>
            <a:xfrm flipH="1">
              <a:off x="7219013" y="1637027"/>
              <a:ext cx="1120352" cy="1199133"/>
            </a:xfrm>
            <a:custGeom>
              <a:rect b="b" l="l" r="r" t="t"/>
              <a:pathLst>
                <a:path extrusionOk="0" h="8402" w="7850">
                  <a:moveTo>
                    <a:pt x="4617" y="1"/>
                  </a:moveTo>
                  <a:cubicBezTo>
                    <a:pt x="4573" y="1"/>
                    <a:pt x="3388" y="19"/>
                    <a:pt x="2930" y="1922"/>
                  </a:cubicBezTo>
                  <a:cubicBezTo>
                    <a:pt x="2466" y="3862"/>
                    <a:pt x="1" y="4735"/>
                    <a:pt x="1029" y="6791"/>
                  </a:cubicBezTo>
                  <a:cubicBezTo>
                    <a:pt x="1029" y="6791"/>
                    <a:pt x="2320" y="7877"/>
                    <a:pt x="5084" y="8402"/>
                  </a:cubicBezTo>
                  <a:cubicBezTo>
                    <a:pt x="5084" y="8402"/>
                    <a:pt x="6509" y="8223"/>
                    <a:pt x="6627" y="5882"/>
                  </a:cubicBezTo>
                  <a:cubicBezTo>
                    <a:pt x="6744" y="3542"/>
                    <a:pt x="7849" y="3177"/>
                    <a:pt x="7034" y="1075"/>
                  </a:cubicBezTo>
                  <a:lnTo>
                    <a:pt x="4618" y="1"/>
                  </a:lnTo>
                  <a:cubicBezTo>
                    <a:pt x="4618" y="1"/>
                    <a:pt x="4618" y="1"/>
                    <a:pt x="4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2"/>
            <p:cNvSpPr/>
            <p:nvPr/>
          </p:nvSpPr>
          <p:spPr>
            <a:xfrm flipH="1">
              <a:off x="7165206" y="2593245"/>
              <a:ext cx="1518541" cy="1885474"/>
            </a:xfrm>
            <a:custGeom>
              <a:rect b="b" l="l" r="r" t="t"/>
              <a:pathLst>
                <a:path extrusionOk="0" h="13211" w="10640">
                  <a:moveTo>
                    <a:pt x="3399" y="1"/>
                  </a:moveTo>
                  <a:cubicBezTo>
                    <a:pt x="2434" y="637"/>
                    <a:pt x="2259" y="1693"/>
                    <a:pt x="2303" y="2855"/>
                  </a:cubicBezTo>
                  <a:cubicBezTo>
                    <a:pt x="2347" y="4019"/>
                    <a:pt x="1577" y="6199"/>
                    <a:pt x="1577" y="6199"/>
                  </a:cubicBezTo>
                  <a:cubicBezTo>
                    <a:pt x="1577" y="6199"/>
                    <a:pt x="412" y="6719"/>
                    <a:pt x="1250" y="8463"/>
                  </a:cubicBezTo>
                  <a:cubicBezTo>
                    <a:pt x="1250" y="8463"/>
                    <a:pt x="310" y="9003"/>
                    <a:pt x="1189" y="10416"/>
                  </a:cubicBezTo>
                  <a:cubicBezTo>
                    <a:pt x="1189" y="10416"/>
                    <a:pt x="1" y="11454"/>
                    <a:pt x="1658" y="12284"/>
                  </a:cubicBezTo>
                  <a:lnTo>
                    <a:pt x="3837" y="12284"/>
                  </a:lnTo>
                  <a:cubicBezTo>
                    <a:pt x="3837" y="12284"/>
                    <a:pt x="4409" y="11475"/>
                    <a:pt x="4593" y="10145"/>
                  </a:cubicBezTo>
                  <a:cubicBezTo>
                    <a:pt x="4777" y="8817"/>
                    <a:pt x="5023" y="3436"/>
                    <a:pt x="5023" y="3436"/>
                  </a:cubicBezTo>
                  <a:lnTo>
                    <a:pt x="6207" y="4579"/>
                  </a:lnTo>
                  <a:cubicBezTo>
                    <a:pt x="6207" y="4579"/>
                    <a:pt x="5902" y="5618"/>
                    <a:pt x="7209" y="5908"/>
                  </a:cubicBezTo>
                  <a:cubicBezTo>
                    <a:pt x="7209" y="5908"/>
                    <a:pt x="5534" y="6843"/>
                    <a:pt x="6556" y="8401"/>
                  </a:cubicBezTo>
                  <a:cubicBezTo>
                    <a:pt x="6556" y="8401"/>
                    <a:pt x="4431" y="8836"/>
                    <a:pt x="5637" y="11204"/>
                  </a:cubicBezTo>
                  <a:lnTo>
                    <a:pt x="5452" y="11869"/>
                  </a:lnTo>
                  <a:lnTo>
                    <a:pt x="7273" y="13211"/>
                  </a:lnTo>
                  <a:cubicBezTo>
                    <a:pt x="7273" y="13211"/>
                    <a:pt x="10640" y="10343"/>
                    <a:pt x="10355" y="6573"/>
                  </a:cubicBezTo>
                  <a:cubicBezTo>
                    <a:pt x="10115" y="3404"/>
                    <a:pt x="7787" y="1608"/>
                    <a:pt x="7787" y="1608"/>
                  </a:cubicBezTo>
                  <a:lnTo>
                    <a:pt x="33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2"/>
            <p:cNvSpPr/>
            <p:nvPr/>
          </p:nvSpPr>
          <p:spPr>
            <a:xfrm flipH="1">
              <a:off x="7790465" y="2902089"/>
              <a:ext cx="352090" cy="351662"/>
            </a:xfrm>
            <a:custGeom>
              <a:rect b="b" l="l" r="r" t="t"/>
              <a:pathLst>
                <a:path extrusionOk="0" h="2464" w="2467">
                  <a:moveTo>
                    <a:pt x="53" y="0"/>
                  </a:moveTo>
                  <a:cubicBezTo>
                    <a:pt x="40" y="0"/>
                    <a:pt x="28" y="5"/>
                    <a:pt x="19" y="14"/>
                  </a:cubicBezTo>
                  <a:cubicBezTo>
                    <a:pt x="1" y="32"/>
                    <a:pt x="1" y="62"/>
                    <a:pt x="19" y="81"/>
                  </a:cubicBezTo>
                  <a:lnTo>
                    <a:pt x="2382" y="2449"/>
                  </a:lnTo>
                  <a:cubicBezTo>
                    <a:pt x="2391" y="2459"/>
                    <a:pt x="2403" y="2464"/>
                    <a:pt x="2415" y="2464"/>
                  </a:cubicBezTo>
                  <a:cubicBezTo>
                    <a:pt x="2429" y="2464"/>
                    <a:pt x="2440" y="2459"/>
                    <a:pt x="2449" y="2449"/>
                  </a:cubicBezTo>
                  <a:cubicBezTo>
                    <a:pt x="2467" y="2432"/>
                    <a:pt x="2467" y="2401"/>
                    <a:pt x="2449" y="2383"/>
                  </a:cubicBezTo>
                  <a:lnTo>
                    <a:pt x="86" y="14"/>
                  </a:lnTo>
                  <a:cubicBezTo>
                    <a:pt x="77" y="5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2"/>
            <p:cNvSpPr/>
            <p:nvPr/>
          </p:nvSpPr>
          <p:spPr>
            <a:xfrm flipH="1">
              <a:off x="7632474" y="4266199"/>
              <a:ext cx="392623" cy="519644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2"/>
            <p:cNvSpPr/>
            <p:nvPr/>
          </p:nvSpPr>
          <p:spPr>
            <a:xfrm flipH="1">
              <a:off x="7929760" y="4482846"/>
              <a:ext cx="157277" cy="196954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 flipH="1">
              <a:off x="7666870" y="4309015"/>
              <a:ext cx="269455" cy="206516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 flipH="1">
              <a:off x="7778192" y="4651398"/>
              <a:ext cx="51094" cy="142435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 flipH="1">
              <a:off x="7317350" y="1538693"/>
              <a:ext cx="362937" cy="251758"/>
            </a:xfrm>
            <a:custGeom>
              <a:rect b="b" l="l" r="r" t="t"/>
              <a:pathLst>
                <a:path extrusionOk="0" h="1764" w="2543">
                  <a:moveTo>
                    <a:pt x="698" y="1"/>
                  </a:moveTo>
                  <a:lnTo>
                    <a:pt x="0" y="690"/>
                  </a:lnTo>
                  <a:lnTo>
                    <a:pt x="2416" y="1764"/>
                  </a:lnTo>
                  <a:cubicBezTo>
                    <a:pt x="2542" y="708"/>
                    <a:pt x="698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2"/>
            <p:cNvSpPr/>
            <p:nvPr/>
          </p:nvSpPr>
          <p:spPr>
            <a:xfrm flipH="1">
              <a:off x="7474911" y="2209902"/>
              <a:ext cx="654228" cy="163272"/>
            </a:xfrm>
            <a:custGeom>
              <a:rect b="b" l="l" r="r" t="t"/>
              <a:pathLst>
                <a:path extrusionOk="0" h="1144" w="4584">
                  <a:moveTo>
                    <a:pt x="294" y="1"/>
                  </a:moveTo>
                  <a:lnTo>
                    <a:pt x="0" y="704"/>
                  </a:lnTo>
                  <a:cubicBezTo>
                    <a:pt x="63" y="730"/>
                    <a:pt x="1072" y="1143"/>
                    <a:pt x="2408" y="1143"/>
                  </a:cubicBezTo>
                  <a:cubicBezTo>
                    <a:pt x="3078" y="1143"/>
                    <a:pt x="3829" y="1039"/>
                    <a:pt x="4584" y="731"/>
                  </a:cubicBezTo>
                  <a:lnTo>
                    <a:pt x="4295" y="24"/>
                  </a:lnTo>
                  <a:cubicBezTo>
                    <a:pt x="3650" y="289"/>
                    <a:pt x="2999" y="378"/>
                    <a:pt x="2415" y="378"/>
                  </a:cubicBezTo>
                  <a:cubicBezTo>
                    <a:pt x="1223" y="378"/>
                    <a:pt x="308" y="7"/>
                    <a:pt x="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2"/>
            <p:cNvSpPr/>
            <p:nvPr/>
          </p:nvSpPr>
          <p:spPr>
            <a:xfrm flipH="1">
              <a:off x="7192469" y="1690689"/>
              <a:ext cx="783818" cy="419169"/>
            </a:xfrm>
            <a:custGeom>
              <a:rect b="b" l="l" r="r" t="t"/>
              <a:pathLst>
                <a:path extrusionOk="0" h="2937" w="5492">
                  <a:moveTo>
                    <a:pt x="2950" y="1"/>
                  </a:moveTo>
                  <a:cubicBezTo>
                    <a:pt x="1783" y="1"/>
                    <a:pt x="629" y="634"/>
                    <a:pt x="1" y="1142"/>
                  </a:cubicBezTo>
                  <a:lnTo>
                    <a:pt x="480" y="1734"/>
                  </a:lnTo>
                  <a:cubicBezTo>
                    <a:pt x="498" y="1721"/>
                    <a:pt x="1705" y="761"/>
                    <a:pt x="2944" y="761"/>
                  </a:cubicBezTo>
                  <a:cubicBezTo>
                    <a:pt x="3430" y="761"/>
                    <a:pt x="3920" y="908"/>
                    <a:pt x="4346" y="1317"/>
                  </a:cubicBezTo>
                  <a:cubicBezTo>
                    <a:pt x="4566" y="1526"/>
                    <a:pt x="4669" y="2210"/>
                    <a:pt x="4467" y="2523"/>
                  </a:cubicBezTo>
                  <a:lnTo>
                    <a:pt x="5107" y="2936"/>
                  </a:lnTo>
                  <a:cubicBezTo>
                    <a:pt x="5492" y="2342"/>
                    <a:pt x="5373" y="1246"/>
                    <a:pt x="4874" y="766"/>
                  </a:cubicBezTo>
                  <a:cubicBezTo>
                    <a:pt x="4293" y="208"/>
                    <a:pt x="3619" y="1"/>
                    <a:pt x="2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 flipH="1">
              <a:off x="7816866" y="1701679"/>
              <a:ext cx="694190" cy="646379"/>
            </a:xfrm>
            <a:custGeom>
              <a:rect b="b" l="l" r="r" t="t"/>
              <a:pathLst>
                <a:path extrusionOk="0" h="4529" w="4864">
                  <a:moveTo>
                    <a:pt x="2924" y="0"/>
                  </a:moveTo>
                  <a:cubicBezTo>
                    <a:pt x="2662" y="139"/>
                    <a:pt x="2174" y="401"/>
                    <a:pt x="1602" y="733"/>
                  </a:cubicBezTo>
                  <a:cubicBezTo>
                    <a:pt x="743" y="1227"/>
                    <a:pt x="0" y="2462"/>
                    <a:pt x="1150" y="3701"/>
                  </a:cubicBezTo>
                  <a:cubicBezTo>
                    <a:pt x="1777" y="4375"/>
                    <a:pt x="2461" y="4529"/>
                    <a:pt x="2953" y="4529"/>
                  </a:cubicBezTo>
                  <a:cubicBezTo>
                    <a:pt x="3362" y="4529"/>
                    <a:pt x="3638" y="4423"/>
                    <a:pt x="3638" y="4423"/>
                  </a:cubicBezTo>
                  <a:lnTo>
                    <a:pt x="4864" y="1795"/>
                  </a:lnTo>
                  <a:cubicBezTo>
                    <a:pt x="3561" y="1116"/>
                    <a:pt x="2924" y="0"/>
                    <a:pt x="2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2"/>
            <p:cNvSpPr/>
            <p:nvPr/>
          </p:nvSpPr>
          <p:spPr>
            <a:xfrm flipH="1">
              <a:off x="7655595" y="1443642"/>
              <a:ext cx="452565" cy="514077"/>
            </a:xfrm>
            <a:custGeom>
              <a:rect b="b" l="l" r="r" t="t"/>
              <a:pathLst>
                <a:path extrusionOk="0" h="3602" w="3171">
                  <a:moveTo>
                    <a:pt x="1574" y="1"/>
                  </a:moveTo>
                  <a:cubicBezTo>
                    <a:pt x="1384" y="1"/>
                    <a:pt x="1175" y="34"/>
                    <a:pt x="946" y="110"/>
                  </a:cubicBezTo>
                  <a:cubicBezTo>
                    <a:pt x="91" y="398"/>
                    <a:pt x="0" y="1160"/>
                    <a:pt x="102" y="1808"/>
                  </a:cubicBezTo>
                  <a:cubicBezTo>
                    <a:pt x="102" y="1808"/>
                    <a:pt x="738" y="2924"/>
                    <a:pt x="2044" y="3602"/>
                  </a:cubicBezTo>
                  <a:lnTo>
                    <a:pt x="3171" y="1188"/>
                  </a:lnTo>
                  <a:cubicBezTo>
                    <a:pt x="3170" y="1188"/>
                    <a:pt x="2713" y="1"/>
                    <a:pt x="1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2"/>
            <p:cNvSpPr/>
            <p:nvPr/>
          </p:nvSpPr>
          <p:spPr>
            <a:xfrm flipH="1">
              <a:off x="7709400" y="1504013"/>
              <a:ext cx="363936" cy="300140"/>
            </a:xfrm>
            <a:custGeom>
              <a:rect b="b" l="l" r="r" t="t"/>
              <a:pathLst>
                <a:path extrusionOk="0" h="2103" w="2550">
                  <a:moveTo>
                    <a:pt x="1343" y="1"/>
                  </a:moveTo>
                  <a:cubicBezTo>
                    <a:pt x="1305" y="1"/>
                    <a:pt x="1265" y="2"/>
                    <a:pt x="1224" y="4"/>
                  </a:cubicBezTo>
                  <a:cubicBezTo>
                    <a:pt x="577" y="42"/>
                    <a:pt x="0" y="899"/>
                    <a:pt x="418" y="1605"/>
                  </a:cubicBezTo>
                  <a:cubicBezTo>
                    <a:pt x="619" y="1947"/>
                    <a:pt x="955" y="2102"/>
                    <a:pt x="1291" y="2102"/>
                  </a:cubicBezTo>
                  <a:cubicBezTo>
                    <a:pt x="1652" y="2102"/>
                    <a:pt x="2013" y="1924"/>
                    <a:pt x="2206" y="1605"/>
                  </a:cubicBezTo>
                  <a:cubicBezTo>
                    <a:pt x="2549" y="1039"/>
                    <a:pt x="2474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2"/>
            <p:cNvSpPr/>
            <p:nvPr/>
          </p:nvSpPr>
          <p:spPr>
            <a:xfrm flipH="1">
              <a:off x="8048502" y="1701679"/>
              <a:ext cx="303137" cy="204090"/>
            </a:xfrm>
            <a:custGeom>
              <a:rect b="b" l="l" r="r" t="t"/>
              <a:pathLst>
                <a:path extrusionOk="0" h="1430" w="2124">
                  <a:moveTo>
                    <a:pt x="1807" y="0"/>
                  </a:moveTo>
                  <a:cubicBezTo>
                    <a:pt x="1545" y="139"/>
                    <a:pt x="1057" y="401"/>
                    <a:pt x="483" y="733"/>
                  </a:cubicBezTo>
                  <a:cubicBezTo>
                    <a:pt x="314" y="830"/>
                    <a:pt x="148" y="957"/>
                    <a:pt x="0" y="1108"/>
                  </a:cubicBezTo>
                  <a:cubicBezTo>
                    <a:pt x="155" y="1340"/>
                    <a:pt x="352" y="1430"/>
                    <a:pt x="564" y="1430"/>
                  </a:cubicBezTo>
                  <a:cubicBezTo>
                    <a:pt x="1265" y="1430"/>
                    <a:pt x="2124" y="450"/>
                    <a:pt x="2124" y="450"/>
                  </a:cubicBezTo>
                  <a:cubicBezTo>
                    <a:pt x="1912" y="184"/>
                    <a:pt x="1807" y="0"/>
                    <a:pt x="18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2"/>
            <p:cNvSpPr/>
            <p:nvPr/>
          </p:nvSpPr>
          <p:spPr>
            <a:xfrm flipH="1">
              <a:off x="7816725" y="1828984"/>
              <a:ext cx="448997" cy="519073"/>
            </a:xfrm>
            <a:custGeom>
              <a:rect b="b" l="l" r="r" t="t"/>
              <a:pathLst>
                <a:path extrusionOk="0" h="3637" w="3146">
                  <a:moveTo>
                    <a:pt x="1920" y="0"/>
                  </a:moveTo>
                  <a:cubicBezTo>
                    <a:pt x="1846" y="0"/>
                    <a:pt x="346" y="1422"/>
                    <a:pt x="1" y="3282"/>
                  </a:cubicBezTo>
                  <a:cubicBezTo>
                    <a:pt x="449" y="3561"/>
                    <a:pt x="890" y="3636"/>
                    <a:pt x="1235" y="3636"/>
                  </a:cubicBezTo>
                  <a:cubicBezTo>
                    <a:pt x="1644" y="3636"/>
                    <a:pt x="1920" y="3531"/>
                    <a:pt x="1920" y="3531"/>
                  </a:cubicBezTo>
                  <a:lnTo>
                    <a:pt x="3146" y="903"/>
                  </a:lnTo>
                  <a:cubicBezTo>
                    <a:pt x="2636" y="639"/>
                    <a:pt x="2229" y="306"/>
                    <a:pt x="1922" y="1"/>
                  </a:cubicBezTo>
                  <a:cubicBezTo>
                    <a:pt x="1921" y="1"/>
                    <a:pt x="1921" y="0"/>
                    <a:pt x="19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2"/>
            <p:cNvSpPr/>
            <p:nvPr/>
          </p:nvSpPr>
          <p:spPr>
            <a:xfrm flipH="1">
              <a:off x="8257301" y="1920610"/>
              <a:ext cx="193671" cy="302138"/>
            </a:xfrm>
            <a:custGeom>
              <a:rect b="b" l="l" r="r" t="t"/>
              <a:pathLst>
                <a:path extrusionOk="0" h="2117" w="1357">
                  <a:moveTo>
                    <a:pt x="373" y="1"/>
                  </a:moveTo>
                  <a:lnTo>
                    <a:pt x="373" y="1"/>
                  </a:lnTo>
                  <a:cubicBezTo>
                    <a:pt x="40" y="583"/>
                    <a:pt x="1" y="1348"/>
                    <a:pt x="684" y="2116"/>
                  </a:cubicBezTo>
                  <a:cubicBezTo>
                    <a:pt x="1356" y="1020"/>
                    <a:pt x="743" y="302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2"/>
            <p:cNvSpPr/>
            <p:nvPr/>
          </p:nvSpPr>
          <p:spPr>
            <a:xfrm flipH="1">
              <a:off x="8110585" y="1750203"/>
              <a:ext cx="282586" cy="245621"/>
            </a:xfrm>
            <a:custGeom>
              <a:rect b="b" l="l" r="r" t="t"/>
              <a:pathLst>
                <a:path extrusionOk="0" h="1721" w="1980">
                  <a:moveTo>
                    <a:pt x="1809" y="1"/>
                  </a:moveTo>
                  <a:cubicBezTo>
                    <a:pt x="1795" y="13"/>
                    <a:pt x="439" y="1197"/>
                    <a:pt x="0" y="1506"/>
                  </a:cubicBezTo>
                  <a:lnTo>
                    <a:pt x="149" y="1720"/>
                  </a:lnTo>
                  <a:cubicBezTo>
                    <a:pt x="600" y="1403"/>
                    <a:pt x="1923" y="247"/>
                    <a:pt x="1980" y="198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2"/>
            <p:cNvSpPr/>
            <p:nvPr/>
          </p:nvSpPr>
          <p:spPr>
            <a:xfrm flipH="1">
              <a:off x="8133421" y="1772039"/>
              <a:ext cx="29543" cy="25832"/>
            </a:xfrm>
            <a:custGeom>
              <a:rect b="b" l="l" r="r" t="t"/>
              <a:pathLst>
                <a:path extrusionOk="0" h="181" w="207">
                  <a:moveTo>
                    <a:pt x="126" y="1"/>
                  </a:moveTo>
                  <a:cubicBezTo>
                    <a:pt x="100" y="1"/>
                    <a:pt x="72" y="13"/>
                    <a:pt x="49" y="35"/>
                  </a:cubicBezTo>
                  <a:cubicBezTo>
                    <a:pt x="9" y="73"/>
                    <a:pt x="1" y="130"/>
                    <a:pt x="29" y="160"/>
                  </a:cubicBezTo>
                  <a:cubicBezTo>
                    <a:pt x="42" y="174"/>
                    <a:pt x="60" y="180"/>
                    <a:pt x="79" y="180"/>
                  </a:cubicBezTo>
                  <a:cubicBezTo>
                    <a:pt x="105" y="180"/>
                    <a:pt x="134" y="169"/>
                    <a:pt x="157" y="147"/>
                  </a:cubicBezTo>
                  <a:cubicBezTo>
                    <a:pt x="197" y="108"/>
                    <a:pt x="206" y="51"/>
                    <a:pt x="177" y="21"/>
                  </a:cubicBezTo>
                  <a:cubicBezTo>
                    <a:pt x="163" y="7"/>
                    <a:pt x="146" y="1"/>
                    <a:pt x="1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2"/>
            <p:cNvSpPr/>
            <p:nvPr/>
          </p:nvSpPr>
          <p:spPr>
            <a:xfrm flipH="1">
              <a:off x="8164677" y="1799013"/>
              <a:ext cx="29543" cy="25690"/>
            </a:xfrm>
            <a:custGeom>
              <a:rect b="b" l="l" r="r" t="t"/>
              <a:pathLst>
                <a:path extrusionOk="0" h="180" w="207">
                  <a:moveTo>
                    <a:pt x="126" y="0"/>
                  </a:moveTo>
                  <a:cubicBezTo>
                    <a:pt x="101" y="0"/>
                    <a:pt x="72" y="11"/>
                    <a:pt x="50" y="33"/>
                  </a:cubicBezTo>
                  <a:cubicBezTo>
                    <a:pt x="10" y="72"/>
                    <a:pt x="1" y="129"/>
                    <a:pt x="30" y="160"/>
                  </a:cubicBezTo>
                  <a:cubicBezTo>
                    <a:pt x="43" y="173"/>
                    <a:pt x="61" y="179"/>
                    <a:pt x="80" y="179"/>
                  </a:cubicBezTo>
                  <a:cubicBezTo>
                    <a:pt x="106" y="179"/>
                    <a:pt x="134" y="168"/>
                    <a:pt x="158" y="145"/>
                  </a:cubicBezTo>
                  <a:cubicBezTo>
                    <a:pt x="197" y="107"/>
                    <a:pt x="206" y="51"/>
                    <a:pt x="176" y="20"/>
                  </a:cubicBezTo>
                  <a:cubicBezTo>
                    <a:pt x="164" y="7"/>
                    <a:pt x="146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2"/>
            <p:cNvSpPr/>
            <p:nvPr/>
          </p:nvSpPr>
          <p:spPr>
            <a:xfrm flipH="1">
              <a:off x="8278281" y="1892351"/>
              <a:ext cx="75071" cy="65080"/>
            </a:xfrm>
            <a:custGeom>
              <a:rect b="b" l="l" r="r" t="t"/>
              <a:pathLst>
                <a:path extrusionOk="0" h="456" w="526">
                  <a:moveTo>
                    <a:pt x="368" y="28"/>
                  </a:moveTo>
                  <a:cubicBezTo>
                    <a:pt x="396" y="28"/>
                    <a:pt x="425" y="41"/>
                    <a:pt x="455" y="75"/>
                  </a:cubicBezTo>
                  <a:cubicBezTo>
                    <a:pt x="486" y="111"/>
                    <a:pt x="499" y="141"/>
                    <a:pt x="494" y="174"/>
                  </a:cubicBezTo>
                  <a:cubicBezTo>
                    <a:pt x="490" y="218"/>
                    <a:pt x="457" y="269"/>
                    <a:pt x="391" y="325"/>
                  </a:cubicBezTo>
                  <a:cubicBezTo>
                    <a:pt x="311" y="393"/>
                    <a:pt x="263" y="427"/>
                    <a:pt x="223" y="427"/>
                  </a:cubicBezTo>
                  <a:cubicBezTo>
                    <a:pt x="220" y="427"/>
                    <a:pt x="218" y="427"/>
                    <a:pt x="216" y="427"/>
                  </a:cubicBezTo>
                  <a:cubicBezTo>
                    <a:pt x="185" y="424"/>
                    <a:pt x="154" y="400"/>
                    <a:pt x="114" y="347"/>
                  </a:cubicBezTo>
                  <a:cubicBezTo>
                    <a:pt x="40" y="248"/>
                    <a:pt x="128" y="180"/>
                    <a:pt x="199" y="125"/>
                  </a:cubicBezTo>
                  <a:lnTo>
                    <a:pt x="230" y="101"/>
                  </a:lnTo>
                  <a:cubicBezTo>
                    <a:pt x="275" y="64"/>
                    <a:pt x="321" y="28"/>
                    <a:pt x="368" y="28"/>
                  </a:cubicBezTo>
                  <a:close/>
                  <a:moveTo>
                    <a:pt x="369" y="0"/>
                  </a:moveTo>
                  <a:cubicBezTo>
                    <a:pt x="311" y="0"/>
                    <a:pt x="256" y="45"/>
                    <a:pt x="212" y="79"/>
                  </a:cubicBezTo>
                  <a:lnTo>
                    <a:pt x="182" y="103"/>
                  </a:lnTo>
                  <a:cubicBezTo>
                    <a:pt x="111" y="159"/>
                    <a:pt x="1" y="243"/>
                    <a:pt x="92" y="364"/>
                  </a:cubicBezTo>
                  <a:cubicBezTo>
                    <a:pt x="104" y="380"/>
                    <a:pt x="116" y="394"/>
                    <a:pt x="125" y="405"/>
                  </a:cubicBezTo>
                  <a:cubicBezTo>
                    <a:pt x="155" y="437"/>
                    <a:pt x="182" y="453"/>
                    <a:pt x="212" y="455"/>
                  </a:cubicBezTo>
                  <a:cubicBezTo>
                    <a:pt x="215" y="455"/>
                    <a:pt x="219" y="456"/>
                    <a:pt x="223" y="456"/>
                  </a:cubicBezTo>
                  <a:cubicBezTo>
                    <a:pt x="277" y="456"/>
                    <a:pt x="335" y="409"/>
                    <a:pt x="408" y="347"/>
                  </a:cubicBezTo>
                  <a:cubicBezTo>
                    <a:pt x="482" y="284"/>
                    <a:pt x="519" y="230"/>
                    <a:pt x="523" y="176"/>
                  </a:cubicBezTo>
                  <a:cubicBezTo>
                    <a:pt x="525" y="137"/>
                    <a:pt x="511" y="99"/>
                    <a:pt x="475" y="58"/>
                  </a:cubicBezTo>
                  <a:cubicBezTo>
                    <a:pt x="439" y="16"/>
                    <a:pt x="404" y="0"/>
                    <a:pt x="3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2"/>
            <p:cNvSpPr/>
            <p:nvPr/>
          </p:nvSpPr>
          <p:spPr>
            <a:xfrm flipH="1">
              <a:off x="8284561" y="1900058"/>
              <a:ext cx="27260" cy="22835"/>
            </a:xfrm>
            <a:custGeom>
              <a:rect b="b" l="l" r="r" t="t"/>
              <a:pathLst>
                <a:path extrusionOk="0" h="160" w="191">
                  <a:moveTo>
                    <a:pt x="175" y="0"/>
                  </a:moveTo>
                  <a:cubicBezTo>
                    <a:pt x="171" y="0"/>
                    <a:pt x="168" y="1"/>
                    <a:pt x="165" y="4"/>
                  </a:cubicBezTo>
                  <a:cubicBezTo>
                    <a:pt x="164" y="6"/>
                    <a:pt x="58" y="105"/>
                    <a:pt x="10" y="136"/>
                  </a:cubicBezTo>
                  <a:cubicBezTo>
                    <a:pt x="3" y="140"/>
                    <a:pt x="1" y="148"/>
                    <a:pt x="4" y="155"/>
                  </a:cubicBezTo>
                  <a:cubicBezTo>
                    <a:pt x="5" y="154"/>
                    <a:pt x="6" y="154"/>
                    <a:pt x="6" y="154"/>
                  </a:cubicBezTo>
                  <a:cubicBezTo>
                    <a:pt x="6" y="154"/>
                    <a:pt x="6" y="154"/>
                    <a:pt x="6" y="155"/>
                  </a:cubicBezTo>
                  <a:cubicBezTo>
                    <a:pt x="8" y="158"/>
                    <a:pt x="12" y="159"/>
                    <a:pt x="15" y="159"/>
                  </a:cubicBezTo>
                  <a:cubicBezTo>
                    <a:pt x="18" y="159"/>
                    <a:pt x="20" y="158"/>
                    <a:pt x="22" y="157"/>
                  </a:cubicBezTo>
                  <a:cubicBezTo>
                    <a:pt x="74" y="125"/>
                    <a:pt x="178" y="28"/>
                    <a:pt x="183" y="23"/>
                  </a:cubicBezTo>
                  <a:cubicBezTo>
                    <a:pt x="188" y="18"/>
                    <a:pt x="190" y="9"/>
                    <a:pt x="184" y="4"/>
                  </a:cubicBezTo>
                  <a:cubicBezTo>
                    <a:pt x="181" y="1"/>
                    <a:pt x="178" y="0"/>
                    <a:pt x="1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2"/>
            <p:cNvSpPr/>
            <p:nvPr/>
          </p:nvSpPr>
          <p:spPr>
            <a:xfrm flipH="1">
              <a:off x="7092567" y="2422981"/>
              <a:ext cx="388627" cy="1160742"/>
            </a:xfrm>
            <a:custGeom>
              <a:rect b="b" l="l" r="r" t="t"/>
              <a:pathLst>
                <a:path extrusionOk="0" h="8133" w="2723">
                  <a:moveTo>
                    <a:pt x="1602" y="0"/>
                  </a:moveTo>
                  <a:lnTo>
                    <a:pt x="1242" y="55"/>
                  </a:lnTo>
                  <a:cubicBezTo>
                    <a:pt x="9" y="140"/>
                    <a:pt x="49" y="1639"/>
                    <a:pt x="645" y="3029"/>
                  </a:cubicBezTo>
                  <a:cubicBezTo>
                    <a:pt x="1242" y="4418"/>
                    <a:pt x="1029" y="4555"/>
                    <a:pt x="695" y="5457"/>
                  </a:cubicBezTo>
                  <a:cubicBezTo>
                    <a:pt x="362" y="6360"/>
                    <a:pt x="105" y="7165"/>
                    <a:pt x="105" y="7165"/>
                  </a:cubicBezTo>
                  <a:cubicBezTo>
                    <a:pt x="105" y="7165"/>
                    <a:pt x="94" y="7301"/>
                    <a:pt x="223" y="7363"/>
                  </a:cubicBezTo>
                  <a:lnTo>
                    <a:pt x="64" y="7626"/>
                  </a:lnTo>
                  <a:cubicBezTo>
                    <a:pt x="1" y="7733"/>
                    <a:pt x="59" y="7871"/>
                    <a:pt x="182" y="7895"/>
                  </a:cubicBezTo>
                  <a:cubicBezTo>
                    <a:pt x="183" y="7895"/>
                    <a:pt x="184" y="7895"/>
                    <a:pt x="187" y="7897"/>
                  </a:cubicBezTo>
                  <a:cubicBezTo>
                    <a:pt x="141" y="7947"/>
                    <a:pt x="95" y="8028"/>
                    <a:pt x="170" y="8087"/>
                  </a:cubicBezTo>
                  <a:cubicBezTo>
                    <a:pt x="210" y="8119"/>
                    <a:pt x="245" y="8133"/>
                    <a:pt x="279" y="8133"/>
                  </a:cubicBezTo>
                  <a:cubicBezTo>
                    <a:pt x="366" y="8133"/>
                    <a:pt x="446" y="8044"/>
                    <a:pt x="582" y="7920"/>
                  </a:cubicBezTo>
                  <a:cubicBezTo>
                    <a:pt x="583" y="7957"/>
                    <a:pt x="599" y="7991"/>
                    <a:pt x="641" y="8013"/>
                  </a:cubicBezTo>
                  <a:cubicBezTo>
                    <a:pt x="662" y="8025"/>
                    <a:pt x="685" y="8030"/>
                    <a:pt x="710" y="8030"/>
                  </a:cubicBezTo>
                  <a:cubicBezTo>
                    <a:pt x="913" y="8030"/>
                    <a:pt x="1264" y="7680"/>
                    <a:pt x="1611" y="7144"/>
                  </a:cubicBezTo>
                  <a:cubicBezTo>
                    <a:pt x="2002" y="6543"/>
                    <a:pt x="2232" y="6293"/>
                    <a:pt x="2232" y="6293"/>
                  </a:cubicBezTo>
                  <a:lnTo>
                    <a:pt x="2232" y="6293"/>
                  </a:lnTo>
                  <a:cubicBezTo>
                    <a:pt x="2232" y="6293"/>
                    <a:pt x="2140" y="7078"/>
                    <a:pt x="2435" y="7214"/>
                  </a:cubicBezTo>
                  <a:cubicBezTo>
                    <a:pt x="2476" y="7233"/>
                    <a:pt x="2509" y="7242"/>
                    <a:pt x="2535" y="7242"/>
                  </a:cubicBezTo>
                  <a:cubicBezTo>
                    <a:pt x="2696" y="7242"/>
                    <a:pt x="2601" y="6924"/>
                    <a:pt x="2570" y="6802"/>
                  </a:cubicBezTo>
                  <a:cubicBezTo>
                    <a:pt x="2533" y="6658"/>
                    <a:pt x="2723" y="5807"/>
                    <a:pt x="2580" y="5268"/>
                  </a:cubicBezTo>
                  <a:cubicBezTo>
                    <a:pt x="2490" y="4926"/>
                    <a:pt x="2415" y="4197"/>
                    <a:pt x="2306" y="3555"/>
                  </a:cubicBezTo>
                  <a:lnTo>
                    <a:pt x="1602" y="0"/>
                  </a:ln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2"/>
            <p:cNvSpPr/>
            <p:nvPr/>
          </p:nvSpPr>
          <p:spPr>
            <a:xfrm flipH="1">
              <a:off x="7248989" y="3368638"/>
              <a:ext cx="156564" cy="202948"/>
            </a:xfrm>
            <a:custGeom>
              <a:rect b="b" l="l" r="r" t="t"/>
              <a:pathLst>
                <a:path extrusionOk="0" h="1422" w="1097">
                  <a:moveTo>
                    <a:pt x="1043" y="1"/>
                  </a:moveTo>
                  <a:cubicBezTo>
                    <a:pt x="1034" y="1"/>
                    <a:pt x="1026" y="3"/>
                    <a:pt x="1018" y="7"/>
                  </a:cubicBezTo>
                  <a:cubicBezTo>
                    <a:pt x="955" y="47"/>
                    <a:pt x="910" y="104"/>
                    <a:pt x="864" y="176"/>
                  </a:cubicBezTo>
                  <a:cubicBezTo>
                    <a:pt x="634" y="531"/>
                    <a:pt x="21" y="1256"/>
                    <a:pt x="14" y="1262"/>
                  </a:cubicBezTo>
                  <a:cubicBezTo>
                    <a:pt x="1" y="1277"/>
                    <a:pt x="0" y="1299"/>
                    <a:pt x="9" y="1316"/>
                  </a:cubicBezTo>
                  <a:cubicBezTo>
                    <a:pt x="6" y="1330"/>
                    <a:pt x="11" y="1344"/>
                    <a:pt x="19" y="1354"/>
                  </a:cubicBezTo>
                  <a:cubicBezTo>
                    <a:pt x="28" y="1365"/>
                    <a:pt x="42" y="1371"/>
                    <a:pt x="55" y="1371"/>
                  </a:cubicBezTo>
                  <a:cubicBezTo>
                    <a:pt x="66" y="1371"/>
                    <a:pt x="77" y="1367"/>
                    <a:pt x="86" y="1360"/>
                  </a:cubicBezTo>
                  <a:cubicBezTo>
                    <a:pt x="188" y="1271"/>
                    <a:pt x="233" y="1236"/>
                    <a:pt x="270" y="1236"/>
                  </a:cubicBezTo>
                  <a:cubicBezTo>
                    <a:pt x="284" y="1236"/>
                    <a:pt x="296" y="1241"/>
                    <a:pt x="311" y="1250"/>
                  </a:cubicBezTo>
                  <a:cubicBezTo>
                    <a:pt x="314" y="1251"/>
                    <a:pt x="317" y="1254"/>
                    <a:pt x="317" y="1256"/>
                  </a:cubicBezTo>
                  <a:cubicBezTo>
                    <a:pt x="319" y="1273"/>
                    <a:pt x="289" y="1313"/>
                    <a:pt x="260" y="1338"/>
                  </a:cubicBezTo>
                  <a:cubicBezTo>
                    <a:pt x="242" y="1355"/>
                    <a:pt x="239" y="1385"/>
                    <a:pt x="257" y="1405"/>
                  </a:cubicBezTo>
                  <a:cubicBezTo>
                    <a:pt x="266" y="1415"/>
                    <a:pt x="280" y="1421"/>
                    <a:pt x="293" y="1421"/>
                  </a:cubicBezTo>
                  <a:cubicBezTo>
                    <a:pt x="305" y="1421"/>
                    <a:pt x="315" y="1417"/>
                    <a:pt x="324" y="1410"/>
                  </a:cubicBezTo>
                  <a:cubicBezTo>
                    <a:pt x="340" y="1396"/>
                    <a:pt x="419" y="1323"/>
                    <a:pt x="413" y="1248"/>
                  </a:cubicBezTo>
                  <a:cubicBezTo>
                    <a:pt x="410" y="1225"/>
                    <a:pt x="399" y="1192"/>
                    <a:pt x="361" y="1168"/>
                  </a:cubicBezTo>
                  <a:cubicBezTo>
                    <a:pt x="329" y="1148"/>
                    <a:pt x="300" y="1140"/>
                    <a:pt x="272" y="1140"/>
                  </a:cubicBezTo>
                  <a:cubicBezTo>
                    <a:pt x="260" y="1140"/>
                    <a:pt x="249" y="1141"/>
                    <a:pt x="238" y="1144"/>
                  </a:cubicBezTo>
                  <a:cubicBezTo>
                    <a:pt x="437" y="903"/>
                    <a:pt x="779" y="480"/>
                    <a:pt x="942" y="228"/>
                  </a:cubicBezTo>
                  <a:cubicBezTo>
                    <a:pt x="982" y="167"/>
                    <a:pt x="1018" y="119"/>
                    <a:pt x="1067" y="88"/>
                  </a:cubicBezTo>
                  <a:cubicBezTo>
                    <a:pt x="1090" y="74"/>
                    <a:pt x="1097" y="44"/>
                    <a:pt x="1083" y="23"/>
                  </a:cubicBezTo>
                  <a:cubicBezTo>
                    <a:pt x="1074" y="8"/>
                    <a:pt x="1059" y="1"/>
                    <a:pt x="104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2"/>
            <p:cNvSpPr/>
            <p:nvPr/>
          </p:nvSpPr>
          <p:spPr>
            <a:xfrm flipH="1">
              <a:off x="7298084" y="3346374"/>
              <a:ext cx="182396" cy="243338"/>
            </a:xfrm>
            <a:custGeom>
              <a:rect b="b" l="l" r="r" t="t"/>
              <a:pathLst>
                <a:path extrusionOk="0" h="1705" w="1278">
                  <a:moveTo>
                    <a:pt x="1224" y="0"/>
                  </a:moveTo>
                  <a:cubicBezTo>
                    <a:pt x="1206" y="0"/>
                    <a:pt x="1188" y="9"/>
                    <a:pt x="1180" y="25"/>
                  </a:cubicBezTo>
                  <a:cubicBezTo>
                    <a:pt x="1179" y="30"/>
                    <a:pt x="1015" y="355"/>
                    <a:pt x="796" y="601"/>
                  </a:cubicBezTo>
                  <a:cubicBezTo>
                    <a:pt x="666" y="749"/>
                    <a:pt x="467" y="992"/>
                    <a:pt x="322" y="1171"/>
                  </a:cubicBezTo>
                  <a:cubicBezTo>
                    <a:pt x="306" y="1159"/>
                    <a:pt x="285" y="1146"/>
                    <a:pt x="256" y="1136"/>
                  </a:cubicBezTo>
                  <a:cubicBezTo>
                    <a:pt x="244" y="1132"/>
                    <a:pt x="232" y="1130"/>
                    <a:pt x="220" y="1130"/>
                  </a:cubicBezTo>
                  <a:cubicBezTo>
                    <a:pt x="116" y="1130"/>
                    <a:pt x="31" y="1279"/>
                    <a:pt x="13" y="1311"/>
                  </a:cubicBezTo>
                  <a:cubicBezTo>
                    <a:pt x="1" y="1335"/>
                    <a:pt x="9" y="1362"/>
                    <a:pt x="33" y="1376"/>
                  </a:cubicBezTo>
                  <a:cubicBezTo>
                    <a:pt x="40" y="1380"/>
                    <a:pt x="48" y="1381"/>
                    <a:pt x="55" y="1381"/>
                  </a:cubicBezTo>
                  <a:cubicBezTo>
                    <a:pt x="73" y="1381"/>
                    <a:pt x="89" y="1372"/>
                    <a:pt x="98" y="1356"/>
                  </a:cubicBezTo>
                  <a:cubicBezTo>
                    <a:pt x="133" y="1293"/>
                    <a:pt x="190" y="1226"/>
                    <a:pt x="219" y="1226"/>
                  </a:cubicBezTo>
                  <a:cubicBezTo>
                    <a:pt x="221" y="1226"/>
                    <a:pt x="223" y="1226"/>
                    <a:pt x="225" y="1227"/>
                  </a:cubicBezTo>
                  <a:cubicBezTo>
                    <a:pt x="246" y="1234"/>
                    <a:pt x="258" y="1241"/>
                    <a:pt x="263" y="1246"/>
                  </a:cubicBezTo>
                  <a:cubicBezTo>
                    <a:pt x="192" y="1334"/>
                    <a:pt x="145" y="1392"/>
                    <a:pt x="143" y="1393"/>
                  </a:cubicBezTo>
                  <a:cubicBezTo>
                    <a:pt x="127" y="1414"/>
                    <a:pt x="130" y="1443"/>
                    <a:pt x="150" y="1459"/>
                  </a:cubicBezTo>
                  <a:cubicBezTo>
                    <a:pt x="125" y="1483"/>
                    <a:pt x="105" y="1509"/>
                    <a:pt x="86" y="1539"/>
                  </a:cubicBezTo>
                  <a:cubicBezTo>
                    <a:pt x="74" y="1562"/>
                    <a:pt x="80" y="1591"/>
                    <a:pt x="104" y="1604"/>
                  </a:cubicBezTo>
                  <a:cubicBezTo>
                    <a:pt x="112" y="1609"/>
                    <a:pt x="120" y="1611"/>
                    <a:pt x="129" y="1611"/>
                  </a:cubicBezTo>
                  <a:cubicBezTo>
                    <a:pt x="144" y="1611"/>
                    <a:pt x="160" y="1603"/>
                    <a:pt x="168" y="1588"/>
                  </a:cubicBezTo>
                  <a:cubicBezTo>
                    <a:pt x="176" y="1576"/>
                    <a:pt x="230" y="1488"/>
                    <a:pt x="301" y="1488"/>
                  </a:cubicBezTo>
                  <a:cubicBezTo>
                    <a:pt x="316" y="1488"/>
                    <a:pt x="331" y="1492"/>
                    <a:pt x="347" y="1501"/>
                  </a:cubicBezTo>
                  <a:cubicBezTo>
                    <a:pt x="350" y="1503"/>
                    <a:pt x="356" y="1506"/>
                    <a:pt x="356" y="1509"/>
                  </a:cubicBezTo>
                  <a:cubicBezTo>
                    <a:pt x="357" y="1532"/>
                    <a:pt x="311" y="1587"/>
                    <a:pt x="269" y="1619"/>
                  </a:cubicBezTo>
                  <a:cubicBezTo>
                    <a:pt x="249" y="1637"/>
                    <a:pt x="245" y="1666"/>
                    <a:pt x="261" y="1686"/>
                  </a:cubicBezTo>
                  <a:cubicBezTo>
                    <a:pt x="270" y="1699"/>
                    <a:pt x="285" y="1705"/>
                    <a:pt x="299" y="1705"/>
                  </a:cubicBezTo>
                  <a:cubicBezTo>
                    <a:pt x="309" y="1705"/>
                    <a:pt x="320" y="1701"/>
                    <a:pt x="328" y="1695"/>
                  </a:cubicBezTo>
                  <a:cubicBezTo>
                    <a:pt x="350" y="1678"/>
                    <a:pt x="455" y="1588"/>
                    <a:pt x="449" y="1501"/>
                  </a:cubicBezTo>
                  <a:cubicBezTo>
                    <a:pt x="448" y="1469"/>
                    <a:pt x="429" y="1440"/>
                    <a:pt x="395" y="1420"/>
                  </a:cubicBezTo>
                  <a:cubicBezTo>
                    <a:pt x="363" y="1402"/>
                    <a:pt x="331" y="1394"/>
                    <a:pt x="300" y="1394"/>
                  </a:cubicBezTo>
                  <a:cubicBezTo>
                    <a:pt x="288" y="1394"/>
                    <a:pt x="276" y="1395"/>
                    <a:pt x="264" y="1397"/>
                  </a:cubicBezTo>
                  <a:cubicBezTo>
                    <a:pt x="379" y="1252"/>
                    <a:pt x="691" y="868"/>
                    <a:pt x="868" y="666"/>
                  </a:cubicBezTo>
                  <a:cubicBezTo>
                    <a:pt x="1093" y="410"/>
                    <a:pt x="1259" y="83"/>
                    <a:pt x="1266" y="70"/>
                  </a:cubicBezTo>
                  <a:cubicBezTo>
                    <a:pt x="1277" y="46"/>
                    <a:pt x="1268" y="17"/>
                    <a:pt x="1245" y="5"/>
                  </a:cubicBezTo>
                  <a:cubicBezTo>
                    <a:pt x="1238" y="2"/>
                    <a:pt x="1231" y="0"/>
                    <a:pt x="122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2"/>
            <p:cNvSpPr/>
            <p:nvPr/>
          </p:nvSpPr>
          <p:spPr>
            <a:xfrm flipH="1">
              <a:off x="7343041" y="3308411"/>
              <a:ext cx="129732" cy="171978"/>
            </a:xfrm>
            <a:custGeom>
              <a:rect b="b" l="l" r="r" t="t"/>
              <a:pathLst>
                <a:path extrusionOk="0" h="1205" w="909">
                  <a:moveTo>
                    <a:pt x="853" y="0"/>
                  </a:moveTo>
                  <a:cubicBezTo>
                    <a:pt x="836" y="0"/>
                    <a:pt x="819" y="10"/>
                    <a:pt x="811" y="27"/>
                  </a:cubicBezTo>
                  <a:cubicBezTo>
                    <a:pt x="709" y="232"/>
                    <a:pt x="441" y="648"/>
                    <a:pt x="272" y="906"/>
                  </a:cubicBezTo>
                  <a:cubicBezTo>
                    <a:pt x="258" y="897"/>
                    <a:pt x="245" y="891"/>
                    <a:pt x="227" y="888"/>
                  </a:cubicBezTo>
                  <a:cubicBezTo>
                    <a:pt x="221" y="887"/>
                    <a:pt x="215" y="886"/>
                    <a:pt x="208" y="886"/>
                  </a:cubicBezTo>
                  <a:cubicBezTo>
                    <a:pt x="182" y="886"/>
                    <a:pt x="147" y="896"/>
                    <a:pt x="110" y="929"/>
                  </a:cubicBezTo>
                  <a:cubicBezTo>
                    <a:pt x="84" y="954"/>
                    <a:pt x="0" y="1030"/>
                    <a:pt x="26" y="1086"/>
                  </a:cubicBezTo>
                  <a:cubicBezTo>
                    <a:pt x="34" y="1106"/>
                    <a:pt x="52" y="1117"/>
                    <a:pt x="70" y="1117"/>
                  </a:cubicBezTo>
                  <a:cubicBezTo>
                    <a:pt x="76" y="1117"/>
                    <a:pt x="83" y="1116"/>
                    <a:pt x="89" y="1113"/>
                  </a:cubicBezTo>
                  <a:cubicBezTo>
                    <a:pt x="107" y="1106"/>
                    <a:pt x="118" y="1087"/>
                    <a:pt x="118" y="1068"/>
                  </a:cubicBezTo>
                  <a:cubicBezTo>
                    <a:pt x="120" y="1062"/>
                    <a:pt x="133" y="1041"/>
                    <a:pt x="175" y="1001"/>
                  </a:cubicBezTo>
                  <a:cubicBezTo>
                    <a:pt x="189" y="989"/>
                    <a:pt x="201" y="984"/>
                    <a:pt x="210" y="984"/>
                  </a:cubicBezTo>
                  <a:cubicBezTo>
                    <a:pt x="212" y="984"/>
                    <a:pt x="216" y="986"/>
                    <a:pt x="219" y="988"/>
                  </a:cubicBezTo>
                  <a:cubicBezTo>
                    <a:pt x="163" y="1073"/>
                    <a:pt x="125" y="1129"/>
                    <a:pt x="124" y="1132"/>
                  </a:cubicBezTo>
                  <a:cubicBezTo>
                    <a:pt x="109" y="1153"/>
                    <a:pt x="114" y="1183"/>
                    <a:pt x="137" y="1196"/>
                  </a:cubicBezTo>
                  <a:cubicBezTo>
                    <a:pt x="144" y="1202"/>
                    <a:pt x="155" y="1205"/>
                    <a:pt x="164" y="1205"/>
                  </a:cubicBezTo>
                  <a:cubicBezTo>
                    <a:pt x="179" y="1205"/>
                    <a:pt x="195" y="1196"/>
                    <a:pt x="203" y="1184"/>
                  </a:cubicBezTo>
                  <a:cubicBezTo>
                    <a:pt x="225" y="1152"/>
                    <a:pt x="740" y="383"/>
                    <a:pt x="896" y="69"/>
                  </a:cubicBezTo>
                  <a:cubicBezTo>
                    <a:pt x="908" y="47"/>
                    <a:pt x="899" y="17"/>
                    <a:pt x="874" y="6"/>
                  </a:cubicBezTo>
                  <a:cubicBezTo>
                    <a:pt x="868" y="2"/>
                    <a:pt x="860" y="0"/>
                    <a:pt x="85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2"/>
            <p:cNvSpPr/>
            <p:nvPr/>
          </p:nvSpPr>
          <p:spPr>
            <a:xfrm flipH="1">
              <a:off x="7292804" y="3037387"/>
              <a:ext cx="13987" cy="111750"/>
            </a:xfrm>
            <a:custGeom>
              <a:rect b="b" l="l" r="r" t="t"/>
              <a:pathLst>
                <a:path extrusionOk="0" h="783" w="98">
                  <a:moveTo>
                    <a:pt x="49" y="1"/>
                  </a:moveTo>
                  <a:cubicBezTo>
                    <a:pt x="25" y="1"/>
                    <a:pt x="3" y="23"/>
                    <a:pt x="1" y="48"/>
                  </a:cubicBezTo>
                  <a:cubicBezTo>
                    <a:pt x="0" y="71"/>
                    <a:pt x="0" y="667"/>
                    <a:pt x="0" y="735"/>
                  </a:cubicBezTo>
                  <a:cubicBezTo>
                    <a:pt x="0" y="761"/>
                    <a:pt x="23" y="783"/>
                    <a:pt x="49" y="783"/>
                  </a:cubicBezTo>
                  <a:cubicBezTo>
                    <a:pt x="75" y="783"/>
                    <a:pt x="96" y="761"/>
                    <a:pt x="96" y="735"/>
                  </a:cubicBezTo>
                  <a:cubicBezTo>
                    <a:pt x="96" y="470"/>
                    <a:pt x="97" y="68"/>
                    <a:pt x="97" y="50"/>
                  </a:cubicBezTo>
                  <a:cubicBezTo>
                    <a:pt x="97" y="25"/>
                    <a:pt x="77" y="3"/>
                    <a:pt x="51" y="1"/>
                  </a:cubicBezTo>
                  <a:cubicBezTo>
                    <a:pt x="50" y="1"/>
                    <a:pt x="50" y="1"/>
                    <a:pt x="4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2"/>
            <p:cNvSpPr/>
            <p:nvPr/>
          </p:nvSpPr>
          <p:spPr>
            <a:xfrm flipH="1">
              <a:off x="7177628" y="1929458"/>
              <a:ext cx="452993" cy="887005"/>
            </a:xfrm>
            <a:custGeom>
              <a:rect b="b" l="l" r="r" t="t"/>
              <a:pathLst>
                <a:path extrusionOk="0" h="6215" w="3174">
                  <a:moveTo>
                    <a:pt x="1365" y="0"/>
                  </a:moveTo>
                  <a:cubicBezTo>
                    <a:pt x="811" y="0"/>
                    <a:pt x="267" y="307"/>
                    <a:pt x="7" y="864"/>
                  </a:cubicBezTo>
                  <a:lnTo>
                    <a:pt x="1" y="877"/>
                  </a:lnTo>
                  <a:lnTo>
                    <a:pt x="1343" y="6214"/>
                  </a:lnTo>
                  <a:lnTo>
                    <a:pt x="3173" y="5917"/>
                  </a:lnTo>
                  <a:lnTo>
                    <a:pt x="2365" y="387"/>
                  </a:lnTo>
                  <a:cubicBezTo>
                    <a:pt x="2075" y="125"/>
                    <a:pt x="1718" y="0"/>
                    <a:pt x="13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2"/>
            <p:cNvSpPr/>
            <p:nvPr/>
          </p:nvSpPr>
          <p:spPr>
            <a:xfrm flipH="1">
              <a:off x="7170493" y="1977555"/>
              <a:ext cx="130018" cy="803085"/>
            </a:xfrm>
            <a:custGeom>
              <a:rect b="b" l="l" r="r" t="t"/>
              <a:pathLst>
                <a:path extrusionOk="0" h="5627" w="911">
                  <a:moveTo>
                    <a:pt x="50" y="0"/>
                  </a:moveTo>
                  <a:cubicBezTo>
                    <a:pt x="48" y="0"/>
                    <a:pt x="46" y="1"/>
                    <a:pt x="44" y="1"/>
                  </a:cubicBezTo>
                  <a:cubicBezTo>
                    <a:pt x="18" y="5"/>
                    <a:pt x="1" y="30"/>
                    <a:pt x="5" y="55"/>
                  </a:cubicBezTo>
                  <a:lnTo>
                    <a:pt x="813" y="5585"/>
                  </a:lnTo>
                  <a:cubicBezTo>
                    <a:pt x="817" y="5610"/>
                    <a:pt x="838" y="5626"/>
                    <a:pt x="860" y="5626"/>
                  </a:cubicBezTo>
                  <a:cubicBezTo>
                    <a:pt x="861" y="5626"/>
                    <a:pt x="864" y="5626"/>
                    <a:pt x="867" y="5625"/>
                  </a:cubicBezTo>
                  <a:cubicBezTo>
                    <a:pt x="892" y="5621"/>
                    <a:pt x="911" y="5597"/>
                    <a:pt x="907" y="5572"/>
                  </a:cubicBezTo>
                  <a:lnTo>
                    <a:pt x="98" y="41"/>
                  </a:lnTo>
                  <a:cubicBezTo>
                    <a:pt x="95" y="17"/>
                    <a:pt x="73" y="0"/>
                    <a:pt x="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2"/>
            <p:cNvSpPr/>
            <p:nvPr/>
          </p:nvSpPr>
          <p:spPr>
            <a:xfrm flipH="1">
              <a:off x="7431384" y="2045775"/>
              <a:ext cx="206088" cy="777396"/>
            </a:xfrm>
            <a:custGeom>
              <a:rect b="b" l="l" r="r" t="t"/>
              <a:pathLst>
                <a:path extrusionOk="0" h="5447" w="1444">
                  <a:moveTo>
                    <a:pt x="55" y="1"/>
                  </a:moveTo>
                  <a:cubicBezTo>
                    <a:pt x="37" y="1"/>
                    <a:pt x="20" y="11"/>
                    <a:pt x="12" y="29"/>
                  </a:cubicBezTo>
                  <a:lnTo>
                    <a:pt x="6" y="41"/>
                  </a:lnTo>
                  <a:cubicBezTo>
                    <a:pt x="1" y="51"/>
                    <a:pt x="0" y="63"/>
                    <a:pt x="2" y="73"/>
                  </a:cubicBezTo>
                  <a:lnTo>
                    <a:pt x="1345" y="5410"/>
                  </a:lnTo>
                  <a:cubicBezTo>
                    <a:pt x="1350" y="5432"/>
                    <a:pt x="1369" y="5446"/>
                    <a:pt x="1391" y="5446"/>
                  </a:cubicBezTo>
                  <a:cubicBezTo>
                    <a:pt x="1395" y="5446"/>
                    <a:pt x="1399" y="5445"/>
                    <a:pt x="1402" y="5445"/>
                  </a:cubicBezTo>
                  <a:cubicBezTo>
                    <a:pt x="1428" y="5439"/>
                    <a:pt x="1443" y="5414"/>
                    <a:pt x="1437" y="5388"/>
                  </a:cubicBezTo>
                  <a:lnTo>
                    <a:pt x="99" y="67"/>
                  </a:lnTo>
                  <a:cubicBezTo>
                    <a:pt x="108" y="42"/>
                    <a:pt x="98" y="15"/>
                    <a:pt x="74" y="5"/>
                  </a:cubicBezTo>
                  <a:cubicBezTo>
                    <a:pt x="68" y="2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2"/>
            <p:cNvSpPr/>
            <p:nvPr/>
          </p:nvSpPr>
          <p:spPr>
            <a:xfrm flipH="1">
              <a:off x="7908636" y="4346835"/>
              <a:ext cx="538483" cy="482394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2"/>
            <p:cNvSpPr/>
            <p:nvPr/>
          </p:nvSpPr>
          <p:spPr>
            <a:xfrm flipH="1">
              <a:off x="7897075" y="4743880"/>
              <a:ext cx="549757" cy="139723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2"/>
            <p:cNvSpPr/>
            <p:nvPr/>
          </p:nvSpPr>
          <p:spPr>
            <a:xfrm flipH="1">
              <a:off x="8135703" y="4397643"/>
              <a:ext cx="311558" cy="13558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2"/>
            <p:cNvSpPr/>
            <p:nvPr/>
          </p:nvSpPr>
          <p:spPr>
            <a:xfrm flipH="1">
              <a:off x="8275426" y="4659247"/>
              <a:ext cx="171835" cy="169837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2"/>
            <p:cNvSpPr/>
            <p:nvPr/>
          </p:nvSpPr>
          <p:spPr>
            <a:xfrm flipH="1">
              <a:off x="7908637" y="4659105"/>
              <a:ext cx="157277" cy="120313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2"/>
            <p:cNvSpPr/>
            <p:nvPr/>
          </p:nvSpPr>
          <p:spPr>
            <a:xfrm flipH="1">
              <a:off x="8013108" y="4634271"/>
              <a:ext cx="134870" cy="9533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2"/>
            <p:cNvSpPr/>
            <p:nvPr/>
          </p:nvSpPr>
          <p:spPr>
            <a:xfrm flipH="1">
              <a:off x="8104160" y="2895382"/>
              <a:ext cx="861172" cy="2241418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2"/>
            <p:cNvSpPr/>
            <p:nvPr/>
          </p:nvSpPr>
          <p:spPr>
            <a:xfrm flipH="1">
              <a:off x="7502597" y="3456268"/>
              <a:ext cx="1038859" cy="1680528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2"/>
            <p:cNvSpPr/>
            <p:nvPr/>
          </p:nvSpPr>
          <p:spPr>
            <a:xfrm flipH="1">
              <a:off x="8281276" y="2888816"/>
              <a:ext cx="419597" cy="225469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2"/>
            <p:cNvSpPr/>
            <p:nvPr/>
          </p:nvSpPr>
          <p:spPr>
            <a:xfrm flipH="1">
              <a:off x="7773338" y="3469683"/>
              <a:ext cx="446143" cy="1673820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2"/>
            <p:cNvSpPr/>
            <p:nvPr/>
          </p:nvSpPr>
          <p:spPr>
            <a:xfrm flipH="1">
              <a:off x="6837668" y="4015869"/>
              <a:ext cx="892856" cy="1120923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2"/>
            <p:cNvSpPr/>
            <p:nvPr/>
          </p:nvSpPr>
          <p:spPr>
            <a:xfrm flipH="1">
              <a:off x="5704046" y="3871580"/>
              <a:ext cx="1342424" cy="1265070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2"/>
            <p:cNvSpPr/>
            <p:nvPr/>
          </p:nvSpPr>
          <p:spPr>
            <a:xfrm flipH="1">
              <a:off x="7122967" y="4009162"/>
              <a:ext cx="171549" cy="113433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2"/>
            <p:cNvSpPr/>
            <p:nvPr/>
          </p:nvSpPr>
          <p:spPr>
            <a:xfrm flipH="1">
              <a:off x="6196147" y="3870153"/>
              <a:ext cx="452565" cy="1273348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2"/>
            <p:cNvSpPr/>
            <p:nvPr/>
          </p:nvSpPr>
          <p:spPr>
            <a:xfrm flipH="1">
              <a:off x="7918054" y="3952930"/>
              <a:ext cx="743428" cy="1183862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2"/>
            <p:cNvSpPr/>
            <p:nvPr/>
          </p:nvSpPr>
          <p:spPr>
            <a:xfrm flipH="1">
              <a:off x="7519582" y="4423047"/>
              <a:ext cx="675779" cy="712601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2"/>
            <p:cNvSpPr/>
            <p:nvPr/>
          </p:nvSpPr>
          <p:spPr>
            <a:xfrm flipH="1">
              <a:off x="6814693" y="4502399"/>
              <a:ext cx="400615" cy="634390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2"/>
            <p:cNvSpPr/>
            <p:nvPr/>
          </p:nvSpPr>
          <p:spPr>
            <a:xfrm flipH="1">
              <a:off x="6307325" y="4219244"/>
              <a:ext cx="587721" cy="917404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2"/>
            <p:cNvSpPr/>
            <p:nvPr/>
          </p:nvSpPr>
          <p:spPr>
            <a:xfrm flipH="1">
              <a:off x="7759493" y="3358648"/>
              <a:ext cx="688481" cy="588435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2"/>
            <p:cNvSpPr/>
            <p:nvPr/>
          </p:nvSpPr>
          <p:spPr>
            <a:xfrm flipH="1">
              <a:off x="7193326" y="3749270"/>
              <a:ext cx="718167" cy="59599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2"/>
            <p:cNvSpPr/>
            <p:nvPr/>
          </p:nvSpPr>
          <p:spPr>
            <a:xfrm flipH="1">
              <a:off x="7796600" y="3475392"/>
              <a:ext cx="658938" cy="20394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2"/>
            <p:cNvSpPr/>
            <p:nvPr/>
          </p:nvSpPr>
          <p:spPr>
            <a:xfrm flipH="1">
              <a:off x="7185762" y="3863874"/>
              <a:ext cx="661364" cy="234774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2"/>
            <p:cNvSpPr/>
            <p:nvPr/>
          </p:nvSpPr>
          <p:spPr>
            <a:xfrm flipH="1">
              <a:off x="7921197" y="3936946"/>
              <a:ext cx="149713" cy="1205556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2"/>
            <p:cNvSpPr/>
            <p:nvPr/>
          </p:nvSpPr>
          <p:spPr>
            <a:xfrm flipH="1">
              <a:off x="7604074" y="4325427"/>
              <a:ext cx="250902" cy="817072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6" name="Google Shape;1066;p32"/>
          <p:cNvSpPr txBox="1"/>
          <p:nvPr>
            <p:ph idx="4294967295" type="body"/>
          </p:nvPr>
        </p:nvSpPr>
        <p:spPr>
          <a:xfrm>
            <a:off x="1946825" y="1947275"/>
            <a:ext cx="20148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Função principal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067" name="Google Shape;1067;p32"/>
          <p:cNvSpPr txBox="1"/>
          <p:nvPr>
            <p:ph idx="2" type="title"/>
          </p:nvPr>
        </p:nvSpPr>
        <p:spPr>
          <a:xfrm>
            <a:off x="1250900" y="2624450"/>
            <a:ext cx="508500" cy="5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02</a:t>
            </a:r>
            <a:endParaRPr sz="1900"/>
          </a:p>
        </p:txBody>
      </p:sp>
      <p:sp>
        <p:nvSpPr>
          <p:cNvPr id="1068" name="Google Shape;1068;p32"/>
          <p:cNvSpPr txBox="1"/>
          <p:nvPr>
            <p:ph idx="2" type="title"/>
          </p:nvPr>
        </p:nvSpPr>
        <p:spPr>
          <a:xfrm>
            <a:off x="1250900" y="3301637"/>
            <a:ext cx="508500" cy="5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03</a:t>
            </a:r>
            <a:endParaRPr sz="1900"/>
          </a:p>
        </p:txBody>
      </p:sp>
      <p:sp>
        <p:nvSpPr>
          <p:cNvPr id="1069" name="Google Shape;1069;p32"/>
          <p:cNvSpPr txBox="1"/>
          <p:nvPr>
            <p:ph idx="2" type="title"/>
          </p:nvPr>
        </p:nvSpPr>
        <p:spPr>
          <a:xfrm>
            <a:off x="1250900" y="3978800"/>
            <a:ext cx="508500" cy="5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04</a:t>
            </a:r>
            <a:endParaRPr sz="1900"/>
          </a:p>
        </p:txBody>
      </p:sp>
      <p:sp>
        <p:nvSpPr>
          <p:cNvPr id="1070" name="Google Shape;1070;p32"/>
          <p:cNvSpPr txBox="1"/>
          <p:nvPr>
            <p:ph idx="4294967295" type="body"/>
          </p:nvPr>
        </p:nvSpPr>
        <p:spPr>
          <a:xfrm>
            <a:off x="1946825" y="2624450"/>
            <a:ext cx="20148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Catálogo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071" name="Google Shape;1071;p32"/>
          <p:cNvSpPr txBox="1"/>
          <p:nvPr>
            <p:ph idx="4294967295" type="body"/>
          </p:nvPr>
        </p:nvSpPr>
        <p:spPr>
          <a:xfrm>
            <a:off x="1946825" y="3301625"/>
            <a:ext cx="20148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Sustentabilidade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072" name="Google Shape;1072;p32"/>
          <p:cNvSpPr txBox="1"/>
          <p:nvPr>
            <p:ph idx="4294967295" type="body"/>
          </p:nvPr>
        </p:nvSpPr>
        <p:spPr>
          <a:xfrm>
            <a:off x="1946825" y="3978800"/>
            <a:ext cx="20148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Processo de desenvolvimento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33"/>
          <p:cNvSpPr txBox="1"/>
          <p:nvPr>
            <p:ph type="title"/>
          </p:nvPr>
        </p:nvSpPr>
        <p:spPr>
          <a:xfrm>
            <a:off x="572525" y="768150"/>
            <a:ext cx="564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 a sua principal função?</a:t>
            </a:r>
            <a:endParaRPr/>
          </a:p>
        </p:txBody>
      </p:sp>
      <p:sp>
        <p:nvSpPr>
          <p:cNvPr id="1078" name="Google Shape;1078;p33"/>
          <p:cNvSpPr txBox="1"/>
          <p:nvPr>
            <p:ph idx="1" type="body"/>
          </p:nvPr>
        </p:nvSpPr>
        <p:spPr>
          <a:xfrm>
            <a:off x="1208225" y="1683575"/>
            <a:ext cx="39930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O principal público alvo são os turistas que buscam fazer um guia turístico de maneira mais preservada e viável, mostrando maneiras mais dinâmicas e divertidas de se explorar Curitiba.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Logo, com esses pontos turistico, também será mostrado algumas indicações de locais ao indivíduo.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pic>
        <p:nvPicPr>
          <p:cNvPr id="1079" name="Google Shape;1079;p3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4423" r="17604" t="0"/>
          <a:stretch/>
        </p:blipFill>
        <p:spPr>
          <a:xfrm>
            <a:off x="5530400" y="1036500"/>
            <a:ext cx="3131400" cy="3070500"/>
          </a:xfrm>
          <a:prstGeom prst="ellipse">
            <a:avLst/>
          </a:prstGeom>
        </p:spPr>
      </p:pic>
      <p:grpSp>
        <p:nvGrpSpPr>
          <p:cNvPr id="1080" name="Google Shape;1080;p33"/>
          <p:cNvGrpSpPr/>
          <p:nvPr/>
        </p:nvGrpSpPr>
        <p:grpSpPr>
          <a:xfrm>
            <a:off x="-175575" y="3705463"/>
            <a:ext cx="1383802" cy="1548515"/>
            <a:chOff x="141375" y="3051776"/>
            <a:chExt cx="1968144" cy="2202411"/>
          </a:xfrm>
        </p:grpSpPr>
        <p:sp>
          <p:nvSpPr>
            <p:cNvPr id="1081" name="Google Shape;1081;p33"/>
            <p:cNvSpPr/>
            <p:nvPr/>
          </p:nvSpPr>
          <p:spPr>
            <a:xfrm flipH="1">
              <a:off x="141375" y="4003618"/>
              <a:ext cx="1578515" cy="1128301"/>
            </a:xfrm>
            <a:custGeom>
              <a:rect b="b" l="l" r="r" t="t"/>
              <a:pathLst>
                <a:path extrusionOk="0" h="14285" w="19985">
                  <a:moveTo>
                    <a:pt x="15806" y="0"/>
                  </a:moveTo>
                  <a:cubicBezTo>
                    <a:pt x="12399" y="0"/>
                    <a:pt x="7493" y="3663"/>
                    <a:pt x="3888" y="6767"/>
                  </a:cubicBezTo>
                  <a:cubicBezTo>
                    <a:pt x="0" y="10117"/>
                    <a:pt x="593" y="14285"/>
                    <a:pt x="593" y="14285"/>
                  </a:cubicBezTo>
                  <a:lnTo>
                    <a:pt x="13905" y="14285"/>
                  </a:lnTo>
                  <a:cubicBezTo>
                    <a:pt x="13905" y="14285"/>
                    <a:pt x="19984" y="718"/>
                    <a:pt x="16581" y="70"/>
                  </a:cubicBezTo>
                  <a:cubicBezTo>
                    <a:pt x="16333" y="23"/>
                    <a:pt x="16074" y="0"/>
                    <a:pt x="158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3"/>
            <p:cNvSpPr/>
            <p:nvPr/>
          </p:nvSpPr>
          <p:spPr>
            <a:xfrm flipH="1">
              <a:off x="1179401" y="4406676"/>
              <a:ext cx="78116" cy="367912"/>
            </a:xfrm>
            <a:custGeom>
              <a:rect b="b" l="l" r="r" t="t"/>
              <a:pathLst>
                <a:path extrusionOk="0" h="4658" w="989">
                  <a:moveTo>
                    <a:pt x="77" y="0"/>
                  </a:moveTo>
                  <a:lnTo>
                    <a:pt x="1" y="16"/>
                  </a:lnTo>
                  <a:lnTo>
                    <a:pt x="912" y="4658"/>
                  </a:lnTo>
                  <a:lnTo>
                    <a:pt x="988" y="4642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3"/>
            <p:cNvSpPr/>
            <p:nvPr/>
          </p:nvSpPr>
          <p:spPr>
            <a:xfrm flipH="1">
              <a:off x="371067" y="4023680"/>
              <a:ext cx="1019064" cy="1109107"/>
            </a:xfrm>
            <a:custGeom>
              <a:rect b="b" l="l" r="r" t="t"/>
              <a:pathLst>
                <a:path extrusionOk="0" h="14042" w="12902">
                  <a:moveTo>
                    <a:pt x="12851" y="0"/>
                  </a:moveTo>
                  <a:cubicBezTo>
                    <a:pt x="12806" y="37"/>
                    <a:pt x="10035" y="2350"/>
                    <a:pt x="7356" y="4754"/>
                  </a:cubicBezTo>
                  <a:lnTo>
                    <a:pt x="7924" y="790"/>
                  </a:lnTo>
                  <a:lnTo>
                    <a:pt x="7847" y="779"/>
                  </a:lnTo>
                  <a:lnTo>
                    <a:pt x="7266" y="4834"/>
                  </a:lnTo>
                  <a:cubicBezTo>
                    <a:pt x="5587" y="6342"/>
                    <a:pt x="3956" y="7878"/>
                    <a:pt x="3069" y="8901"/>
                  </a:cubicBezTo>
                  <a:cubicBezTo>
                    <a:pt x="750" y="11577"/>
                    <a:pt x="7" y="13997"/>
                    <a:pt x="0" y="14019"/>
                  </a:cubicBezTo>
                  <a:lnTo>
                    <a:pt x="74" y="14041"/>
                  </a:lnTo>
                  <a:cubicBezTo>
                    <a:pt x="83" y="14017"/>
                    <a:pt x="815" y="11626"/>
                    <a:pt x="3111" y="8970"/>
                  </a:cubicBezTo>
                  <a:cubicBezTo>
                    <a:pt x="3386" y="9062"/>
                    <a:pt x="5898" y="9899"/>
                    <a:pt x="7582" y="10439"/>
                  </a:cubicBezTo>
                  <a:cubicBezTo>
                    <a:pt x="8172" y="10627"/>
                    <a:pt x="8739" y="10706"/>
                    <a:pt x="9248" y="10706"/>
                  </a:cubicBezTo>
                  <a:cubicBezTo>
                    <a:pt x="10295" y="10706"/>
                    <a:pt x="11104" y="10377"/>
                    <a:pt x="11402" y="10004"/>
                  </a:cubicBezTo>
                  <a:lnTo>
                    <a:pt x="11343" y="9954"/>
                  </a:lnTo>
                  <a:cubicBezTo>
                    <a:pt x="11061" y="10308"/>
                    <a:pt x="10259" y="10626"/>
                    <a:pt x="9232" y="10626"/>
                  </a:cubicBezTo>
                  <a:cubicBezTo>
                    <a:pt x="8732" y="10626"/>
                    <a:pt x="8179" y="10550"/>
                    <a:pt x="7607" y="10367"/>
                  </a:cubicBezTo>
                  <a:cubicBezTo>
                    <a:pt x="5974" y="9842"/>
                    <a:pt x="3561" y="9040"/>
                    <a:pt x="3167" y="8908"/>
                  </a:cubicBezTo>
                  <a:cubicBezTo>
                    <a:pt x="5520" y="6218"/>
                    <a:pt x="12829" y="121"/>
                    <a:pt x="12902" y="59"/>
                  </a:cubicBezTo>
                  <a:lnTo>
                    <a:pt x="12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 flipH="1">
              <a:off x="489150" y="3064729"/>
              <a:ext cx="861410" cy="2056217"/>
            </a:xfrm>
            <a:custGeom>
              <a:rect b="b" l="l" r="r" t="t"/>
              <a:pathLst>
                <a:path extrusionOk="0" h="26033" w="10906">
                  <a:moveTo>
                    <a:pt x="10400" y="1"/>
                  </a:moveTo>
                  <a:cubicBezTo>
                    <a:pt x="10399" y="1"/>
                    <a:pt x="8878" y="1268"/>
                    <a:pt x="7232" y="2914"/>
                  </a:cubicBezTo>
                  <a:cubicBezTo>
                    <a:pt x="5585" y="4562"/>
                    <a:pt x="4761" y="6146"/>
                    <a:pt x="3051" y="7475"/>
                  </a:cubicBezTo>
                  <a:cubicBezTo>
                    <a:pt x="1340" y="8806"/>
                    <a:pt x="0" y="12859"/>
                    <a:pt x="0" y="12859"/>
                  </a:cubicBezTo>
                  <a:lnTo>
                    <a:pt x="1" y="12859"/>
                  </a:lnTo>
                  <a:lnTo>
                    <a:pt x="1" y="26033"/>
                  </a:lnTo>
                  <a:cubicBezTo>
                    <a:pt x="3475" y="24132"/>
                    <a:pt x="5522" y="19825"/>
                    <a:pt x="5965" y="16151"/>
                  </a:cubicBezTo>
                  <a:cubicBezTo>
                    <a:pt x="6408" y="12477"/>
                    <a:pt x="7612" y="10071"/>
                    <a:pt x="9259" y="5891"/>
                  </a:cubicBezTo>
                  <a:cubicBezTo>
                    <a:pt x="10905" y="1710"/>
                    <a:pt x="10400" y="1"/>
                    <a:pt x="10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 flipH="1">
              <a:off x="915516" y="3454597"/>
              <a:ext cx="24406" cy="298879"/>
            </a:xfrm>
            <a:custGeom>
              <a:rect b="b" l="l" r="r" t="t"/>
              <a:pathLst>
                <a:path extrusionOk="0" h="3784" w="309">
                  <a:moveTo>
                    <a:pt x="230" y="0"/>
                  </a:moveTo>
                  <a:lnTo>
                    <a:pt x="1" y="3780"/>
                  </a:lnTo>
                  <a:lnTo>
                    <a:pt x="79" y="3784"/>
                  </a:lnTo>
                  <a:lnTo>
                    <a:pt x="308" y="5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 flipH="1">
              <a:off x="1022224" y="3579155"/>
              <a:ext cx="6319" cy="316651"/>
            </a:xfrm>
            <a:custGeom>
              <a:rect b="b" l="l" r="r" t="t"/>
              <a:pathLst>
                <a:path extrusionOk="0" h="4009" w="80">
                  <a:moveTo>
                    <a:pt x="1" y="1"/>
                  </a:moveTo>
                  <a:lnTo>
                    <a:pt x="1" y="4008"/>
                  </a:lnTo>
                  <a:lnTo>
                    <a:pt x="79" y="400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 flipH="1">
              <a:off x="1219130" y="3995246"/>
              <a:ext cx="103391" cy="343585"/>
            </a:xfrm>
            <a:custGeom>
              <a:rect b="b" l="l" r="r" t="t"/>
              <a:pathLst>
                <a:path extrusionOk="0" h="4350" w="1309">
                  <a:moveTo>
                    <a:pt x="74" y="0"/>
                  </a:moveTo>
                  <a:lnTo>
                    <a:pt x="0" y="22"/>
                  </a:lnTo>
                  <a:lnTo>
                    <a:pt x="1233" y="4349"/>
                  </a:lnTo>
                  <a:lnTo>
                    <a:pt x="1308" y="4329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3"/>
            <p:cNvSpPr/>
            <p:nvPr/>
          </p:nvSpPr>
          <p:spPr>
            <a:xfrm flipH="1">
              <a:off x="846086" y="4153768"/>
              <a:ext cx="326603" cy="91386"/>
            </a:xfrm>
            <a:custGeom>
              <a:rect b="b" l="l" r="r" t="t"/>
              <a:pathLst>
                <a:path extrusionOk="0" h="1157" w="4135">
                  <a:moveTo>
                    <a:pt x="4115" y="1"/>
                  </a:moveTo>
                  <a:lnTo>
                    <a:pt x="0" y="1082"/>
                  </a:lnTo>
                  <a:lnTo>
                    <a:pt x="21" y="1157"/>
                  </a:lnTo>
                  <a:lnTo>
                    <a:pt x="4135" y="77"/>
                  </a:lnTo>
                  <a:lnTo>
                    <a:pt x="41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3"/>
            <p:cNvSpPr/>
            <p:nvPr/>
          </p:nvSpPr>
          <p:spPr>
            <a:xfrm flipH="1">
              <a:off x="869069" y="4273113"/>
              <a:ext cx="368860" cy="97704"/>
            </a:xfrm>
            <a:custGeom>
              <a:rect b="b" l="l" r="r" t="t"/>
              <a:pathLst>
                <a:path extrusionOk="0" h="1237" w="4670">
                  <a:moveTo>
                    <a:pt x="4651" y="0"/>
                  </a:moveTo>
                  <a:lnTo>
                    <a:pt x="1" y="1160"/>
                  </a:lnTo>
                  <a:lnTo>
                    <a:pt x="20" y="1237"/>
                  </a:lnTo>
                  <a:lnTo>
                    <a:pt x="4670" y="77"/>
                  </a:lnTo>
                  <a:lnTo>
                    <a:pt x="4651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3"/>
            <p:cNvSpPr/>
            <p:nvPr/>
          </p:nvSpPr>
          <p:spPr>
            <a:xfrm flipH="1">
              <a:off x="1083196" y="4822924"/>
              <a:ext cx="268154" cy="55842"/>
            </a:xfrm>
            <a:custGeom>
              <a:rect b="b" l="l" r="r" t="t"/>
              <a:pathLst>
                <a:path extrusionOk="0" h="707" w="3395">
                  <a:moveTo>
                    <a:pt x="15" y="1"/>
                  </a:moveTo>
                  <a:lnTo>
                    <a:pt x="1" y="78"/>
                  </a:lnTo>
                  <a:lnTo>
                    <a:pt x="3380" y="706"/>
                  </a:lnTo>
                  <a:lnTo>
                    <a:pt x="3395" y="629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 flipH="1">
              <a:off x="526431" y="3063386"/>
              <a:ext cx="826657" cy="1505612"/>
            </a:xfrm>
            <a:custGeom>
              <a:rect b="b" l="l" r="r" t="t"/>
              <a:pathLst>
                <a:path extrusionOk="0" h="19062" w="10466">
                  <a:moveTo>
                    <a:pt x="10398" y="0"/>
                  </a:moveTo>
                  <a:cubicBezTo>
                    <a:pt x="10357" y="75"/>
                    <a:pt x="6417" y="7422"/>
                    <a:pt x="5241" y="8712"/>
                  </a:cubicBezTo>
                  <a:cubicBezTo>
                    <a:pt x="4447" y="9584"/>
                    <a:pt x="4105" y="10494"/>
                    <a:pt x="3673" y="11646"/>
                  </a:cubicBezTo>
                  <a:cubicBezTo>
                    <a:pt x="3450" y="12243"/>
                    <a:pt x="3195" y="12920"/>
                    <a:pt x="2838" y="13705"/>
                  </a:cubicBezTo>
                  <a:cubicBezTo>
                    <a:pt x="1795" y="15998"/>
                    <a:pt x="19" y="18993"/>
                    <a:pt x="0" y="19022"/>
                  </a:cubicBezTo>
                  <a:lnTo>
                    <a:pt x="67" y="19062"/>
                  </a:lnTo>
                  <a:cubicBezTo>
                    <a:pt x="86" y="19033"/>
                    <a:pt x="1865" y="16036"/>
                    <a:pt x="2909" y="13738"/>
                  </a:cubicBezTo>
                  <a:cubicBezTo>
                    <a:pt x="3266" y="12950"/>
                    <a:pt x="3521" y="12272"/>
                    <a:pt x="3745" y="11675"/>
                  </a:cubicBezTo>
                  <a:cubicBezTo>
                    <a:pt x="4191" y="10485"/>
                    <a:pt x="4514" y="9625"/>
                    <a:pt x="5298" y="8765"/>
                  </a:cubicBezTo>
                  <a:cubicBezTo>
                    <a:pt x="5819" y="8194"/>
                    <a:pt x="6876" y="6446"/>
                    <a:pt x="7900" y="4663"/>
                  </a:cubicBezTo>
                  <a:lnTo>
                    <a:pt x="9879" y="4307"/>
                  </a:lnTo>
                  <a:lnTo>
                    <a:pt x="9866" y="4230"/>
                  </a:lnTo>
                  <a:lnTo>
                    <a:pt x="7950" y="4575"/>
                  </a:lnTo>
                  <a:cubicBezTo>
                    <a:pt x="8094" y="4324"/>
                    <a:pt x="8237" y="4073"/>
                    <a:pt x="8377" y="3825"/>
                  </a:cubicBezTo>
                  <a:lnTo>
                    <a:pt x="10111" y="3501"/>
                  </a:lnTo>
                  <a:lnTo>
                    <a:pt x="10097" y="3425"/>
                  </a:lnTo>
                  <a:lnTo>
                    <a:pt x="8427" y="3737"/>
                  </a:lnTo>
                  <a:cubicBezTo>
                    <a:pt x="9517" y="1807"/>
                    <a:pt x="10447" y="72"/>
                    <a:pt x="10465" y="38"/>
                  </a:cubicBezTo>
                  <a:lnTo>
                    <a:pt x="103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 flipH="1">
              <a:off x="1769094" y="3074681"/>
              <a:ext cx="269576" cy="360172"/>
            </a:xfrm>
            <a:custGeom>
              <a:rect b="b" l="l" r="r" t="t"/>
              <a:pathLst>
                <a:path extrusionOk="0" h="4560" w="3413">
                  <a:moveTo>
                    <a:pt x="2696" y="0"/>
                  </a:moveTo>
                  <a:cubicBezTo>
                    <a:pt x="2314" y="0"/>
                    <a:pt x="1887" y="313"/>
                    <a:pt x="1870" y="927"/>
                  </a:cubicBezTo>
                  <a:cubicBezTo>
                    <a:pt x="1840" y="1983"/>
                    <a:pt x="1826" y="3452"/>
                    <a:pt x="1826" y="3452"/>
                  </a:cubicBezTo>
                  <a:cubicBezTo>
                    <a:pt x="1826" y="3452"/>
                    <a:pt x="1517" y="3369"/>
                    <a:pt x="1150" y="3369"/>
                  </a:cubicBezTo>
                  <a:cubicBezTo>
                    <a:pt x="989" y="3369"/>
                    <a:pt x="817" y="3385"/>
                    <a:pt x="655" y="3430"/>
                  </a:cubicBezTo>
                  <a:cubicBezTo>
                    <a:pt x="0" y="3609"/>
                    <a:pt x="132" y="4560"/>
                    <a:pt x="802" y="4560"/>
                  </a:cubicBezTo>
                  <a:cubicBezTo>
                    <a:pt x="809" y="4560"/>
                    <a:pt x="816" y="4559"/>
                    <a:pt x="823" y="4559"/>
                  </a:cubicBezTo>
                  <a:cubicBezTo>
                    <a:pt x="1281" y="4545"/>
                    <a:pt x="1862" y="4329"/>
                    <a:pt x="2422" y="3562"/>
                  </a:cubicBezTo>
                  <a:cubicBezTo>
                    <a:pt x="3382" y="2246"/>
                    <a:pt x="3413" y="1274"/>
                    <a:pt x="3277" y="490"/>
                  </a:cubicBezTo>
                  <a:cubicBezTo>
                    <a:pt x="3220" y="162"/>
                    <a:pt x="2970" y="0"/>
                    <a:pt x="26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 flipH="1">
              <a:off x="1750532" y="3051776"/>
              <a:ext cx="328894" cy="406773"/>
            </a:xfrm>
            <a:custGeom>
              <a:rect b="b" l="l" r="r" t="t"/>
              <a:pathLst>
                <a:path extrusionOk="0" h="5150" w="4164">
                  <a:moveTo>
                    <a:pt x="2188" y="1"/>
                  </a:moveTo>
                  <a:cubicBezTo>
                    <a:pt x="2125" y="1"/>
                    <a:pt x="2057" y="6"/>
                    <a:pt x="1985" y="19"/>
                  </a:cubicBezTo>
                  <a:cubicBezTo>
                    <a:pt x="1126" y="168"/>
                    <a:pt x="2015" y="3859"/>
                    <a:pt x="2015" y="3859"/>
                  </a:cubicBezTo>
                  <a:cubicBezTo>
                    <a:pt x="2015" y="3859"/>
                    <a:pt x="1843" y="3839"/>
                    <a:pt x="1606" y="3839"/>
                  </a:cubicBezTo>
                  <a:cubicBezTo>
                    <a:pt x="1011" y="3839"/>
                    <a:pt x="1" y="3962"/>
                    <a:pt x="218" y="4821"/>
                  </a:cubicBezTo>
                  <a:cubicBezTo>
                    <a:pt x="271" y="5030"/>
                    <a:pt x="539" y="5149"/>
                    <a:pt x="770" y="5149"/>
                  </a:cubicBezTo>
                  <a:cubicBezTo>
                    <a:pt x="812" y="5149"/>
                    <a:pt x="853" y="5145"/>
                    <a:pt x="891" y="5137"/>
                  </a:cubicBezTo>
                  <a:cubicBezTo>
                    <a:pt x="1797" y="4947"/>
                    <a:pt x="4163" y="4112"/>
                    <a:pt x="3095" y="684"/>
                  </a:cubicBezTo>
                  <a:cubicBezTo>
                    <a:pt x="3095" y="684"/>
                    <a:pt x="2883" y="1"/>
                    <a:pt x="21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 flipH="1">
              <a:off x="1681500" y="3156509"/>
              <a:ext cx="343980" cy="308042"/>
            </a:xfrm>
            <a:custGeom>
              <a:rect b="b" l="l" r="r" t="t"/>
              <a:pathLst>
                <a:path extrusionOk="0" h="3900" w="4355">
                  <a:moveTo>
                    <a:pt x="4048" y="1"/>
                  </a:moveTo>
                  <a:cubicBezTo>
                    <a:pt x="4039" y="4"/>
                    <a:pt x="3205" y="368"/>
                    <a:pt x="2749" y="1648"/>
                  </a:cubicBezTo>
                  <a:cubicBezTo>
                    <a:pt x="2743" y="1647"/>
                    <a:pt x="2736" y="1647"/>
                    <a:pt x="2729" y="1647"/>
                  </a:cubicBezTo>
                  <a:cubicBezTo>
                    <a:pt x="2723" y="1647"/>
                    <a:pt x="2716" y="1647"/>
                    <a:pt x="2709" y="1648"/>
                  </a:cubicBezTo>
                  <a:cubicBezTo>
                    <a:pt x="2643" y="1660"/>
                    <a:pt x="2600" y="1721"/>
                    <a:pt x="2610" y="1788"/>
                  </a:cubicBezTo>
                  <a:cubicBezTo>
                    <a:pt x="2613" y="1801"/>
                    <a:pt x="2615" y="1811"/>
                    <a:pt x="2621" y="1821"/>
                  </a:cubicBezTo>
                  <a:cubicBezTo>
                    <a:pt x="2460" y="2159"/>
                    <a:pt x="1740" y="3456"/>
                    <a:pt x="71" y="3745"/>
                  </a:cubicBezTo>
                  <a:cubicBezTo>
                    <a:pt x="29" y="3753"/>
                    <a:pt x="0" y="3793"/>
                    <a:pt x="8" y="3835"/>
                  </a:cubicBezTo>
                  <a:cubicBezTo>
                    <a:pt x="15" y="3873"/>
                    <a:pt x="49" y="3900"/>
                    <a:pt x="85" y="3900"/>
                  </a:cubicBezTo>
                  <a:cubicBezTo>
                    <a:pt x="88" y="3900"/>
                    <a:pt x="94" y="3900"/>
                    <a:pt x="97" y="3899"/>
                  </a:cubicBezTo>
                  <a:cubicBezTo>
                    <a:pt x="1838" y="3597"/>
                    <a:pt x="2590" y="2244"/>
                    <a:pt x="2761" y="1884"/>
                  </a:cubicBezTo>
                  <a:cubicBezTo>
                    <a:pt x="2821" y="1867"/>
                    <a:pt x="2858" y="1808"/>
                    <a:pt x="2848" y="1747"/>
                  </a:cubicBezTo>
                  <a:cubicBezTo>
                    <a:pt x="2843" y="1719"/>
                    <a:pt x="2828" y="1695"/>
                    <a:pt x="2810" y="1678"/>
                  </a:cubicBezTo>
                  <a:cubicBezTo>
                    <a:pt x="3479" y="525"/>
                    <a:pt x="4346" y="323"/>
                    <a:pt x="4354" y="321"/>
                  </a:cubicBezTo>
                  <a:lnTo>
                    <a:pt x="4347" y="282"/>
                  </a:lnTo>
                  <a:cubicBezTo>
                    <a:pt x="4338" y="285"/>
                    <a:pt x="3482" y="482"/>
                    <a:pt x="2807" y="1605"/>
                  </a:cubicBezTo>
                  <a:cubicBezTo>
                    <a:pt x="3259" y="388"/>
                    <a:pt x="4054" y="40"/>
                    <a:pt x="4063" y="37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 flipH="1">
              <a:off x="1903370" y="3353418"/>
              <a:ext cx="20299" cy="37518"/>
            </a:xfrm>
            <a:custGeom>
              <a:rect b="b" l="l" r="r" t="t"/>
              <a:pathLst>
                <a:path extrusionOk="0" h="475" w="257">
                  <a:moveTo>
                    <a:pt x="44" y="1"/>
                  </a:moveTo>
                  <a:cubicBezTo>
                    <a:pt x="40" y="1"/>
                    <a:pt x="37" y="1"/>
                    <a:pt x="34" y="2"/>
                  </a:cubicBezTo>
                  <a:cubicBezTo>
                    <a:pt x="13" y="7"/>
                    <a:pt x="1" y="29"/>
                    <a:pt x="6" y="49"/>
                  </a:cubicBezTo>
                  <a:cubicBezTo>
                    <a:pt x="10" y="60"/>
                    <a:pt x="86" y="333"/>
                    <a:pt x="183" y="459"/>
                  </a:cubicBezTo>
                  <a:cubicBezTo>
                    <a:pt x="190" y="470"/>
                    <a:pt x="201" y="475"/>
                    <a:pt x="214" y="475"/>
                  </a:cubicBezTo>
                  <a:cubicBezTo>
                    <a:pt x="221" y="475"/>
                    <a:pt x="230" y="472"/>
                    <a:pt x="236" y="466"/>
                  </a:cubicBezTo>
                  <a:cubicBezTo>
                    <a:pt x="255" y="452"/>
                    <a:pt x="257" y="429"/>
                    <a:pt x="245" y="411"/>
                  </a:cubicBezTo>
                  <a:cubicBezTo>
                    <a:pt x="157" y="298"/>
                    <a:pt x="82" y="31"/>
                    <a:pt x="81" y="29"/>
                  </a:cubicBezTo>
                  <a:cubicBezTo>
                    <a:pt x="77" y="11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 flipH="1">
              <a:off x="949238" y="4056775"/>
              <a:ext cx="407089" cy="699649"/>
            </a:xfrm>
            <a:custGeom>
              <a:rect b="b" l="l" r="r" t="t"/>
              <a:pathLst>
                <a:path extrusionOk="0" h="8858" w="5154">
                  <a:moveTo>
                    <a:pt x="3231" y="1"/>
                  </a:moveTo>
                  <a:lnTo>
                    <a:pt x="3231" y="1"/>
                  </a:lnTo>
                  <a:cubicBezTo>
                    <a:pt x="2344" y="2302"/>
                    <a:pt x="1" y="8857"/>
                    <a:pt x="3968" y="8857"/>
                  </a:cubicBezTo>
                  <a:cubicBezTo>
                    <a:pt x="4023" y="8857"/>
                    <a:pt x="4079" y="8856"/>
                    <a:pt x="4136" y="8853"/>
                  </a:cubicBezTo>
                  <a:lnTo>
                    <a:pt x="5154" y="4287"/>
                  </a:lnTo>
                  <a:lnTo>
                    <a:pt x="3749" y="25"/>
                  </a:lnTo>
                  <a:lnTo>
                    <a:pt x="32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 flipH="1">
              <a:off x="1029638" y="4044453"/>
              <a:ext cx="925941" cy="1090546"/>
            </a:xfrm>
            <a:custGeom>
              <a:rect b="b" l="l" r="r" t="t"/>
              <a:pathLst>
                <a:path extrusionOk="0" h="13807" w="11723">
                  <a:moveTo>
                    <a:pt x="7532" y="0"/>
                  </a:moveTo>
                  <a:cubicBezTo>
                    <a:pt x="7532" y="0"/>
                    <a:pt x="4341" y="799"/>
                    <a:pt x="4671" y="2449"/>
                  </a:cubicBezTo>
                  <a:cubicBezTo>
                    <a:pt x="4988" y="4035"/>
                    <a:pt x="2495" y="4081"/>
                    <a:pt x="2948" y="6348"/>
                  </a:cubicBezTo>
                  <a:cubicBezTo>
                    <a:pt x="3402" y="8615"/>
                    <a:pt x="1270" y="7436"/>
                    <a:pt x="1497" y="9885"/>
                  </a:cubicBezTo>
                  <a:cubicBezTo>
                    <a:pt x="1723" y="12333"/>
                    <a:pt x="1" y="11108"/>
                    <a:pt x="907" y="13807"/>
                  </a:cubicBezTo>
                  <a:lnTo>
                    <a:pt x="10654" y="13807"/>
                  </a:lnTo>
                  <a:lnTo>
                    <a:pt x="11722" y="9009"/>
                  </a:lnTo>
                  <a:lnTo>
                    <a:pt x="11722" y="9009"/>
                  </a:lnTo>
                  <a:cubicBezTo>
                    <a:pt x="11670" y="9011"/>
                    <a:pt x="11618" y="9012"/>
                    <a:pt x="11567" y="9012"/>
                  </a:cubicBezTo>
                  <a:cubicBezTo>
                    <a:pt x="7746" y="9012"/>
                    <a:pt x="9809" y="3154"/>
                    <a:pt x="11336" y="181"/>
                  </a:cubicBezTo>
                  <a:lnTo>
                    <a:pt x="75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 flipH="1">
              <a:off x="1323152" y="4131889"/>
              <a:ext cx="105998" cy="347771"/>
            </a:xfrm>
            <a:custGeom>
              <a:rect b="b" l="l" r="r" t="t"/>
              <a:pathLst>
                <a:path extrusionOk="0" h="4403" w="1342">
                  <a:moveTo>
                    <a:pt x="1300" y="1"/>
                  </a:moveTo>
                  <a:cubicBezTo>
                    <a:pt x="1284" y="1"/>
                    <a:pt x="1267" y="12"/>
                    <a:pt x="1262" y="30"/>
                  </a:cubicBezTo>
                  <a:lnTo>
                    <a:pt x="6" y="4352"/>
                  </a:lnTo>
                  <a:cubicBezTo>
                    <a:pt x="1" y="4375"/>
                    <a:pt x="12" y="4395"/>
                    <a:pt x="33" y="4402"/>
                  </a:cubicBezTo>
                  <a:cubicBezTo>
                    <a:pt x="35" y="4403"/>
                    <a:pt x="39" y="4403"/>
                    <a:pt x="43" y="4403"/>
                  </a:cubicBezTo>
                  <a:cubicBezTo>
                    <a:pt x="59" y="4403"/>
                    <a:pt x="77" y="4391"/>
                    <a:pt x="80" y="4375"/>
                  </a:cubicBezTo>
                  <a:lnTo>
                    <a:pt x="1337" y="51"/>
                  </a:lnTo>
                  <a:cubicBezTo>
                    <a:pt x="1342" y="30"/>
                    <a:pt x="1329" y="9"/>
                    <a:pt x="1309" y="2"/>
                  </a:cubicBezTo>
                  <a:cubicBezTo>
                    <a:pt x="1306" y="1"/>
                    <a:pt x="1303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 flipH="1">
              <a:off x="1292270" y="4162535"/>
              <a:ext cx="36254" cy="32937"/>
            </a:xfrm>
            <a:custGeom>
              <a:rect b="b" l="l" r="r" t="t"/>
              <a:pathLst>
                <a:path extrusionOk="0" h="417" w="459">
                  <a:moveTo>
                    <a:pt x="229" y="1"/>
                  </a:moveTo>
                  <a:cubicBezTo>
                    <a:pt x="135" y="1"/>
                    <a:pt x="50" y="65"/>
                    <a:pt x="28" y="159"/>
                  </a:cubicBezTo>
                  <a:cubicBezTo>
                    <a:pt x="1" y="271"/>
                    <a:pt x="69" y="383"/>
                    <a:pt x="181" y="410"/>
                  </a:cubicBezTo>
                  <a:cubicBezTo>
                    <a:pt x="198" y="414"/>
                    <a:pt x="214" y="416"/>
                    <a:pt x="231" y="416"/>
                  </a:cubicBezTo>
                  <a:cubicBezTo>
                    <a:pt x="324" y="416"/>
                    <a:pt x="408" y="352"/>
                    <a:pt x="431" y="258"/>
                  </a:cubicBezTo>
                  <a:cubicBezTo>
                    <a:pt x="459" y="146"/>
                    <a:pt x="390" y="34"/>
                    <a:pt x="279" y="7"/>
                  </a:cubicBezTo>
                  <a:cubicBezTo>
                    <a:pt x="262" y="3"/>
                    <a:pt x="245" y="1"/>
                    <a:pt x="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 flipH="1">
              <a:off x="1308462" y="4214507"/>
              <a:ext cx="36175" cy="32937"/>
            </a:xfrm>
            <a:custGeom>
              <a:rect b="b" l="l" r="r" t="t"/>
              <a:pathLst>
                <a:path extrusionOk="0" h="417" w="458">
                  <a:moveTo>
                    <a:pt x="228" y="1"/>
                  </a:moveTo>
                  <a:cubicBezTo>
                    <a:pt x="134" y="1"/>
                    <a:pt x="50" y="65"/>
                    <a:pt x="27" y="159"/>
                  </a:cubicBezTo>
                  <a:cubicBezTo>
                    <a:pt x="0" y="271"/>
                    <a:pt x="68" y="384"/>
                    <a:pt x="180" y="410"/>
                  </a:cubicBezTo>
                  <a:cubicBezTo>
                    <a:pt x="197" y="414"/>
                    <a:pt x="213" y="416"/>
                    <a:pt x="229" y="416"/>
                  </a:cubicBezTo>
                  <a:cubicBezTo>
                    <a:pt x="323" y="416"/>
                    <a:pt x="408" y="353"/>
                    <a:pt x="431" y="257"/>
                  </a:cubicBezTo>
                  <a:cubicBezTo>
                    <a:pt x="458" y="146"/>
                    <a:pt x="390" y="33"/>
                    <a:pt x="278" y="7"/>
                  </a:cubicBezTo>
                  <a:cubicBezTo>
                    <a:pt x="261" y="3"/>
                    <a:pt x="244" y="1"/>
                    <a:pt x="2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 flipH="1">
              <a:off x="1269914" y="4016256"/>
              <a:ext cx="322496" cy="555817"/>
            </a:xfrm>
            <a:custGeom>
              <a:rect b="b" l="l" r="r" t="t"/>
              <a:pathLst>
                <a:path extrusionOk="0" h="7037" w="4083">
                  <a:moveTo>
                    <a:pt x="3647" y="1"/>
                  </a:moveTo>
                  <a:cubicBezTo>
                    <a:pt x="3538" y="1"/>
                    <a:pt x="3430" y="46"/>
                    <a:pt x="3353" y="134"/>
                  </a:cubicBezTo>
                  <a:cubicBezTo>
                    <a:pt x="732" y="3158"/>
                    <a:pt x="69" y="6435"/>
                    <a:pt x="42" y="6572"/>
                  </a:cubicBezTo>
                  <a:cubicBezTo>
                    <a:pt x="1" y="6783"/>
                    <a:pt x="138" y="6988"/>
                    <a:pt x="349" y="7029"/>
                  </a:cubicBezTo>
                  <a:cubicBezTo>
                    <a:pt x="375" y="7034"/>
                    <a:pt x="401" y="7037"/>
                    <a:pt x="424" y="7037"/>
                  </a:cubicBezTo>
                  <a:cubicBezTo>
                    <a:pt x="607" y="7037"/>
                    <a:pt x="769" y="6908"/>
                    <a:pt x="805" y="6723"/>
                  </a:cubicBezTo>
                  <a:cubicBezTo>
                    <a:pt x="810" y="6690"/>
                    <a:pt x="1461" y="3505"/>
                    <a:pt x="3941" y="645"/>
                  </a:cubicBezTo>
                  <a:cubicBezTo>
                    <a:pt x="4082" y="483"/>
                    <a:pt x="4064" y="237"/>
                    <a:pt x="3902" y="96"/>
                  </a:cubicBezTo>
                  <a:cubicBezTo>
                    <a:pt x="3829" y="32"/>
                    <a:pt x="3738" y="1"/>
                    <a:pt x="3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3"/>
            <p:cNvSpPr/>
            <p:nvPr/>
          </p:nvSpPr>
          <p:spPr>
            <a:xfrm flipH="1">
              <a:off x="1079800" y="4013649"/>
              <a:ext cx="284583" cy="558424"/>
            </a:xfrm>
            <a:custGeom>
              <a:rect b="b" l="l" r="r" t="t"/>
              <a:pathLst>
                <a:path extrusionOk="0" h="7070" w="3603">
                  <a:moveTo>
                    <a:pt x="3176" y="0"/>
                  </a:moveTo>
                  <a:cubicBezTo>
                    <a:pt x="2996" y="0"/>
                    <a:pt x="2835" y="126"/>
                    <a:pt x="2797" y="309"/>
                  </a:cubicBezTo>
                  <a:cubicBezTo>
                    <a:pt x="2154" y="3389"/>
                    <a:pt x="141" y="6433"/>
                    <a:pt x="121" y="6464"/>
                  </a:cubicBezTo>
                  <a:cubicBezTo>
                    <a:pt x="0" y="6643"/>
                    <a:pt x="50" y="6885"/>
                    <a:pt x="229" y="7004"/>
                  </a:cubicBezTo>
                  <a:cubicBezTo>
                    <a:pt x="295" y="7049"/>
                    <a:pt x="370" y="7070"/>
                    <a:pt x="444" y="7070"/>
                  </a:cubicBezTo>
                  <a:cubicBezTo>
                    <a:pt x="570" y="7070"/>
                    <a:pt x="694" y="7009"/>
                    <a:pt x="766" y="6896"/>
                  </a:cubicBezTo>
                  <a:cubicBezTo>
                    <a:pt x="853" y="6768"/>
                    <a:pt x="2883" y="3699"/>
                    <a:pt x="3558" y="469"/>
                  </a:cubicBezTo>
                  <a:cubicBezTo>
                    <a:pt x="3603" y="259"/>
                    <a:pt x="3468" y="52"/>
                    <a:pt x="3257" y="9"/>
                  </a:cubicBezTo>
                  <a:cubicBezTo>
                    <a:pt x="3230" y="3"/>
                    <a:pt x="3203" y="0"/>
                    <a:pt x="3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3"/>
            <p:cNvSpPr/>
            <p:nvPr/>
          </p:nvSpPr>
          <p:spPr>
            <a:xfrm flipH="1">
              <a:off x="1541623" y="4474524"/>
              <a:ext cx="26697" cy="41546"/>
            </a:xfrm>
            <a:custGeom>
              <a:rect b="b" l="l" r="r" t="t"/>
              <a:pathLst>
                <a:path extrusionOk="0" h="526" w="338">
                  <a:moveTo>
                    <a:pt x="188" y="1"/>
                  </a:moveTo>
                  <a:cubicBezTo>
                    <a:pt x="120" y="1"/>
                    <a:pt x="59" y="50"/>
                    <a:pt x="47" y="120"/>
                  </a:cubicBezTo>
                  <a:lnTo>
                    <a:pt x="11" y="365"/>
                  </a:lnTo>
                  <a:cubicBezTo>
                    <a:pt x="0" y="442"/>
                    <a:pt x="55" y="512"/>
                    <a:pt x="130" y="524"/>
                  </a:cubicBezTo>
                  <a:cubicBezTo>
                    <a:pt x="137" y="525"/>
                    <a:pt x="143" y="526"/>
                    <a:pt x="150" y="526"/>
                  </a:cubicBezTo>
                  <a:cubicBezTo>
                    <a:pt x="219" y="526"/>
                    <a:pt x="279" y="475"/>
                    <a:pt x="289" y="406"/>
                  </a:cubicBezTo>
                  <a:lnTo>
                    <a:pt x="325" y="161"/>
                  </a:lnTo>
                  <a:cubicBezTo>
                    <a:pt x="337" y="84"/>
                    <a:pt x="283" y="13"/>
                    <a:pt x="207" y="2"/>
                  </a:cubicBezTo>
                  <a:cubicBezTo>
                    <a:pt x="200" y="1"/>
                    <a:pt x="194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3"/>
            <p:cNvSpPr/>
            <p:nvPr/>
          </p:nvSpPr>
          <p:spPr>
            <a:xfrm flipH="1">
              <a:off x="1295429" y="4505486"/>
              <a:ext cx="70297" cy="45495"/>
            </a:xfrm>
            <a:custGeom>
              <a:rect b="b" l="l" r="r" t="t"/>
              <a:pathLst>
                <a:path extrusionOk="0" h="576" w="890">
                  <a:moveTo>
                    <a:pt x="282" y="1"/>
                  </a:moveTo>
                  <a:cubicBezTo>
                    <a:pt x="154" y="1"/>
                    <a:pt x="41" y="96"/>
                    <a:pt x="23" y="226"/>
                  </a:cubicBezTo>
                  <a:cubicBezTo>
                    <a:pt x="1" y="370"/>
                    <a:pt x="101" y="505"/>
                    <a:pt x="246" y="525"/>
                  </a:cubicBezTo>
                  <a:lnTo>
                    <a:pt x="568" y="573"/>
                  </a:lnTo>
                  <a:cubicBezTo>
                    <a:pt x="580" y="574"/>
                    <a:pt x="593" y="575"/>
                    <a:pt x="605" y="575"/>
                  </a:cubicBezTo>
                  <a:cubicBezTo>
                    <a:pt x="734" y="575"/>
                    <a:pt x="847" y="481"/>
                    <a:pt x="868" y="350"/>
                  </a:cubicBezTo>
                  <a:cubicBezTo>
                    <a:pt x="890" y="206"/>
                    <a:pt x="789" y="72"/>
                    <a:pt x="645" y="51"/>
                  </a:cubicBezTo>
                  <a:lnTo>
                    <a:pt x="323" y="4"/>
                  </a:lnTo>
                  <a:cubicBezTo>
                    <a:pt x="309" y="2"/>
                    <a:pt x="296" y="1"/>
                    <a:pt x="2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3"/>
            <p:cNvSpPr/>
            <p:nvPr/>
          </p:nvSpPr>
          <p:spPr>
            <a:xfrm flipH="1">
              <a:off x="1394396" y="4475550"/>
              <a:ext cx="83171" cy="21089"/>
            </a:xfrm>
            <a:custGeom>
              <a:rect b="b" l="l" r="r" t="t"/>
              <a:pathLst>
                <a:path extrusionOk="0" h="267" w="1053">
                  <a:moveTo>
                    <a:pt x="79" y="0"/>
                  </a:moveTo>
                  <a:cubicBezTo>
                    <a:pt x="43" y="0"/>
                    <a:pt x="16" y="14"/>
                    <a:pt x="9" y="59"/>
                  </a:cubicBezTo>
                  <a:cubicBezTo>
                    <a:pt x="1" y="115"/>
                    <a:pt x="39" y="133"/>
                    <a:pt x="90" y="139"/>
                  </a:cubicBezTo>
                  <a:cubicBezTo>
                    <a:pt x="234" y="159"/>
                    <a:pt x="377" y="182"/>
                    <a:pt x="520" y="204"/>
                  </a:cubicBezTo>
                  <a:cubicBezTo>
                    <a:pt x="661" y="223"/>
                    <a:pt x="803" y="242"/>
                    <a:pt x="944" y="262"/>
                  </a:cubicBezTo>
                  <a:cubicBezTo>
                    <a:pt x="957" y="265"/>
                    <a:pt x="969" y="266"/>
                    <a:pt x="981" y="266"/>
                  </a:cubicBezTo>
                  <a:cubicBezTo>
                    <a:pt x="1013" y="266"/>
                    <a:pt x="1039" y="254"/>
                    <a:pt x="1045" y="209"/>
                  </a:cubicBezTo>
                  <a:cubicBezTo>
                    <a:pt x="1053" y="149"/>
                    <a:pt x="1014" y="134"/>
                    <a:pt x="963" y="128"/>
                  </a:cubicBezTo>
                  <a:cubicBezTo>
                    <a:pt x="822" y="107"/>
                    <a:pt x="681" y="86"/>
                    <a:pt x="539" y="64"/>
                  </a:cubicBezTo>
                  <a:cubicBezTo>
                    <a:pt x="395" y="43"/>
                    <a:pt x="253" y="25"/>
                    <a:pt x="110" y="3"/>
                  </a:cubicBezTo>
                  <a:cubicBezTo>
                    <a:pt x="99" y="2"/>
                    <a:pt x="89" y="0"/>
                    <a:pt x="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3"/>
            <p:cNvSpPr/>
            <p:nvPr/>
          </p:nvSpPr>
          <p:spPr>
            <a:xfrm flipH="1">
              <a:off x="1381758" y="4464809"/>
              <a:ext cx="116345" cy="65873"/>
            </a:xfrm>
            <a:custGeom>
              <a:rect b="b" l="l" r="r" t="t"/>
              <a:pathLst>
                <a:path extrusionOk="0" h="834" w="1473">
                  <a:moveTo>
                    <a:pt x="344" y="136"/>
                  </a:moveTo>
                  <a:cubicBezTo>
                    <a:pt x="354" y="136"/>
                    <a:pt x="364" y="138"/>
                    <a:pt x="375" y="139"/>
                  </a:cubicBezTo>
                  <a:cubicBezTo>
                    <a:pt x="518" y="161"/>
                    <a:pt x="662" y="180"/>
                    <a:pt x="804" y="199"/>
                  </a:cubicBezTo>
                  <a:cubicBezTo>
                    <a:pt x="946" y="222"/>
                    <a:pt x="1087" y="244"/>
                    <a:pt x="1229" y="264"/>
                  </a:cubicBezTo>
                  <a:cubicBezTo>
                    <a:pt x="1279" y="272"/>
                    <a:pt x="1317" y="285"/>
                    <a:pt x="1310" y="345"/>
                  </a:cubicBezTo>
                  <a:cubicBezTo>
                    <a:pt x="1303" y="390"/>
                    <a:pt x="1278" y="402"/>
                    <a:pt x="1245" y="402"/>
                  </a:cubicBezTo>
                  <a:cubicBezTo>
                    <a:pt x="1234" y="402"/>
                    <a:pt x="1222" y="401"/>
                    <a:pt x="1209" y="398"/>
                  </a:cubicBezTo>
                  <a:cubicBezTo>
                    <a:pt x="1068" y="378"/>
                    <a:pt x="926" y="358"/>
                    <a:pt x="785" y="340"/>
                  </a:cubicBezTo>
                  <a:cubicBezTo>
                    <a:pt x="642" y="318"/>
                    <a:pt x="499" y="295"/>
                    <a:pt x="355" y="275"/>
                  </a:cubicBezTo>
                  <a:cubicBezTo>
                    <a:pt x="305" y="269"/>
                    <a:pt x="267" y="251"/>
                    <a:pt x="274" y="195"/>
                  </a:cubicBezTo>
                  <a:cubicBezTo>
                    <a:pt x="281" y="150"/>
                    <a:pt x="308" y="136"/>
                    <a:pt x="344" y="136"/>
                  </a:cubicBezTo>
                  <a:close/>
                  <a:moveTo>
                    <a:pt x="238" y="1"/>
                  </a:moveTo>
                  <a:cubicBezTo>
                    <a:pt x="181" y="1"/>
                    <a:pt x="148" y="35"/>
                    <a:pt x="133" y="94"/>
                  </a:cubicBezTo>
                  <a:cubicBezTo>
                    <a:pt x="88" y="270"/>
                    <a:pt x="44" y="448"/>
                    <a:pt x="1" y="624"/>
                  </a:cubicBezTo>
                  <a:cubicBezTo>
                    <a:pt x="242" y="660"/>
                    <a:pt x="485" y="697"/>
                    <a:pt x="730" y="733"/>
                  </a:cubicBezTo>
                  <a:lnTo>
                    <a:pt x="728" y="728"/>
                  </a:lnTo>
                  <a:lnTo>
                    <a:pt x="728" y="728"/>
                  </a:lnTo>
                  <a:cubicBezTo>
                    <a:pt x="967" y="763"/>
                    <a:pt x="1205" y="799"/>
                    <a:pt x="1445" y="834"/>
                  </a:cubicBezTo>
                  <a:cubicBezTo>
                    <a:pt x="1454" y="651"/>
                    <a:pt x="1462" y="469"/>
                    <a:pt x="1470" y="288"/>
                  </a:cubicBezTo>
                  <a:cubicBezTo>
                    <a:pt x="1472" y="221"/>
                    <a:pt x="1442" y="175"/>
                    <a:pt x="1373" y="165"/>
                  </a:cubicBezTo>
                  <a:cubicBezTo>
                    <a:pt x="1190" y="139"/>
                    <a:pt x="1007" y="114"/>
                    <a:pt x="823" y="88"/>
                  </a:cubicBezTo>
                  <a:cubicBezTo>
                    <a:pt x="635" y="59"/>
                    <a:pt x="449" y="31"/>
                    <a:pt x="262" y="3"/>
                  </a:cubicBezTo>
                  <a:cubicBezTo>
                    <a:pt x="254" y="1"/>
                    <a:pt x="246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3"/>
            <p:cNvSpPr/>
            <p:nvPr/>
          </p:nvSpPr>
          <p:spPr>
            <a:xfrm flipH="1">
              <a:off x="1257513" y="4495060"/>
              <a:ext cx="401323" cy="286400"/>
            </a:xfrm>
            <a:custGeom>
              <a:rect b="b" l="l" r="r" t="t"/>
              <a:pathLst>
                <a:path extrusionOk="0" h="3626" w="5081">
                  <a:moveTo>
                    <a:pt x="537" y="1"/>
                  </a:moveTo>
                  <a:cubicBezTo>
                    <a:pt x="475" y="1"/>
                    <a:pt x="420" y="46"/>
                    <a:pt x="411" y="110"/>
                  </a:cubicBezTo>
                  <a:lnTo>
                    <a:pt x="11" y="2833"/>
                  </a:lnTo>
                  <a:cubicBezTo>
                    <a:pt x="0" y="2903"/>
                    <a:pt x="50" y="2969"/>
                    <a:pt x="119" y="2979"/>
                  </a:cubicBezTo>
                  <a:lnTo>
                    <a:pt x="4525" y="3624"/>
                  </a:lnTo>
                  <a:cubicBezTo>
                    <a:pt x="4532" y="3625"/>
                    <a:pt x="4538" y="3626"/>
                    <a:pt x="4544" y="3626"/>
                  </a:cubicBezTo>
                  <a:cubicBezTo>
                    <a:pt x="4607" y="3626"/>
                    <a:pt x="4661" y="3580"/>
                    <a:pt x="4670" y="3516"/>
                  </a:cubicBezTo>
                  <a:lnTo>
                    <a:pt x="5070" y="792"/>
                  </a:lnTo>
                  <a:cubicBezTo>
                    <a:pt x="5081" y="723"/>
                    <a:pt x="5032" y="657"/>
                    <a:pt x="4963" y="647"/>
                  </a:cubicBezTo>
                  <a:lnTo>
                    <a:pt x="556" y="2"/>
                  </a:lnTo>
                  <a:cubicBezTo>
                    <a:pt x="550" y="1"/>
                    <a:pt x="543" y="1"/>
                    <a:pt x="5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3"/>
            <p:cNvSpPr/>
            <p:nvPr/>
          </p:nvSpPr>
          <p:spPr>
            <a:xfrm flipH="1">
              <a:off x="1265490" y="4549401"/>
              <a:ext cx="386316" cy="177558"/>
            </a:xfrm>
            <a:custGeom>
              <a:rect b="b" l="l" r="r" t="t"/>
              <a:pathLst>
                <a:path extrusionOk="0" h="2248" w="4891">
                  <a:moveTo>
                    <a:pt x="230" y="0"/>
                  </a:moveTo>
                  <a:lnTo>
                    <a:pt x="1" y="1564"/>
                  </a:lnTo>
                  <a:lnTo>
                    <a:pt x="4662" y="2247"/>
                  </a:lnTo>
                  <a:lnTo>
                    <a:pt x="4891" y="683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 flipH="1">
              <a:off x="1352612" y="4538896"/>
              <a:ext cx="210100" cy="204729"/>
            </a:xfrm>
            <a:custGeom>
              <a:rect b="b" l="l" r="r" t="t"/>
              <a:pathLst>
                <a:path extrusionOk="0" h="2592" w="2660">
                  <a:moveTo>
                    <a:pt x="1313" y="276"/>
                  </a:moveTo>
                  <a:cubicBezTo>
                    <a:pt x="1362" y="276"/>
                    <a:pt x="1413" y="280"/>
                    <a:pt x="1463" y="287"/>
                  </a:cubicBezTo>
                  <a:cubicBezTo>
                    <a:pt x="2027" y="369"/>
                    <a:pt x="2409" y="879"/>
                    <a:pt x="2328" y="1440"/>
                  </a:cubicBezTo>
                  <a:cubicBezTo>
                    <a:pt x="2254" y="1950"/>
                    <a:pt x="1818" y="2319"/>
                    <a:pt x="1321" y="2319"/>
                  </a:cubicBezTo>
                  <a:cubicBezTo>
                    <a:pt x="1275" y="2319"/>
                    <a:pt x="1228" y="2316"/>
                    <a:pt x="1181" y="2309"/>
                  </a:cubicBezTo>
                  <a:cubicBezTo>
                    <a:pt x="619" y="2231"/>
                    <a:pt x="229" y="1715"/>
                    <a:pt x="311" y="1151"/>
                  </a:cubicBezTo>
                  <a:cubicBezTo>
                    <a:pt x="385" y="638"/>
                    <a:pt x="813" y="276"/>
                    <a:pt x="1313" y="276"/>
                  </a:cubicBezTo>
                  <a:close/>
                  <a:moveTo>
                    <a:pt x="1330" y="1"/>
                  </a:moveTo>
                  <a:cubicBezTo>
                    <a:pt x="1002" y="1"/>
                    <a:pt x="707" y="111"/>
                    <a:pt x="446" y="335"/>
                  </a:cubicBezTo>
                  <a:cubicBezTo>
                    <a:pt x="222" y="550"/>
                    <a:pt x="78" y="807"/>
                    <a:pt x="35" y="1116"/>
                  </a:cubicBezTo>
                  <a:cubicBezTo>
                    <a:pt x="0" y="1359"/>
                    <a:pt x="33" y="1592"/>
                    <a:pt x="131" y="1818"/>
                  </a:cubicBezTo>
                  <a:cubicBezTo>
                    <a:pt x="143" y="1841"/>
                    <a:pt x="151" y="1867"/>
                    <a:pt x="162" y="1892"/>
                  </a:cubicBezTo>
                  <a:cubicBezTo>
                    <a:pt x="260" y="2057"/>
                    <a:pt x="376" y="2209"/>
                    <a:pt x="532" y="2328"/>
                  </a:cubicBezTo>
                  <a:cubicBezTo>
                    <a:pt x="714" y="2463"/>
                    <a:pt x="915" y="2546"/>
                    <a:pt x="1137" y="2582"/>
                  </a:cubicBezTo>
                  <a:cubicBezTo>
                    <a:pt x="1197" y="2588"/>
                    <a:pt x="1256" y="2592"/>
                    <a:pt x="1313" y="2592"/>
                  </a:cubicBezTo>
                  <a:cubicBezTo>
                    <a:pt x="1662" y="2592"/>
                    <a:pt x="1971" y="2468"/>
                    <a:pt x="2234" y="2215"/>
                  </a:cubicBezTo>
                  <a:cubicBezTo>
                    <a:pt x="2241" y="2207"/>
                    <a:pt x="2251" y="2204"/>
                    <a:pt x="2258" y="2199"/>
                  </a:cubicBezTo>
                  <a:cubicBezTo>
                    <a:pt x="2364" y="2062"/>
                    <a:pt x="2469" y="1927"/>
                    <a:pt x="2529" y="1762"/>
                  </a:cubicBezTo>
                  <a:cubicBezTo>
                    <a:pt x="2660" y="1398"/>
                    <a:pt x="2644" y="1043"/>
                    <a:pt x="2465" y="699"/>
                  </a:cubicBezTo>
                  <a:cubicBezTo>
                    <a:pt x="2454" y="675"/>
                    <a:pt x="2444" y="649"/>
                    <a:pt x="2432" y="626"/>
                  </a:cubicBezTo>
                  <a:cubicBezTo>
                    <a:pt x="2308" y="446"/>
                    <a:pt x="2162" y="287"/>
                    <a:pt x="1969" y="176"/>
                  </a:cubicBezTo>
                  <a:cubicBezTo>
                    <a:pt x="1827" y="94"/>
                    <a:pt x="1672" y="45"/>
                    <a:pt x="1513" y="12"/>
                  </a:cubicBezTo>
                  <a:cubicBezTo>
                    <a:pt x="1451" y="4"/>
                    <a:pt x="1390" y="1"/>
                    <a:pt x="1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3"/>
            <p:cNvSpPr/>
            <p:nvPr/>
          </p:nvSpPr>
          <p:spPr>
            <a:xfrm flipH="1">
              <a:off x="1578666" y="4630518"/>
              <a:ext cx="30804" cy="28672"/>
            </a:xfrm>
            <a:custGeom>
              <a:rect b="b" l="l" r="r" t="t"/>
              <a:pathLst>
                <a:path extrusionOk="0" h="363" w="390">
                  <a:moveTo>
                    <a:pt x="196" y="74"/>
                  </a:moveTo>
                  <a:cubicBezTo>
                    <a:pt x="200" y="74"/>
                    <a:pt x="203" y="74"/>
                    <a:pt x="207" y="74"/>
                  </a:cubicBezTo>
                  <a:cubicBezTo>
                    <a:pt x="265" y="83"/>
                    <a:pt x="310" y="141"/>
                    <a:pt x="300" y="197"/>
                  </a:cubicBezTo>
                  <a:cubicBezTo>
                    <a:pt x="290" y="250"/>
                    <a:pt x="245" y="286"/>
                    <a:pt x="194" y="286"/>
                  </a:cubicBezTo>
                  <a:cubicBezTo>
                    <a:pt x="187" y="286"/>
                    <a:pt x="181" y="285"/>
                    <a:pt x="175" y="284"/>
                  </a:cubicBezTo>
                  <a:cubicBezTo>
                    <a:pt x="121" y="275"/>
                    <a:pt x="82" y="217"/>
                    <a:pt x="89" y="163"/>
                  </a:cubicBezTo>
                  <a:cubicBezTo>
                    <a:pt x="98" y="113"/>
                    <a:pt x="147" y="74"/>
                    <a:pt x="196" y="74"/>
                  </a:cubicBezTo>
                  <a:close/>
                  <a:moveTo>
                    <a:pt x="197" y="0"/>
                  </a:moveTo>
                  <a:cubicBezTo>
                    <a:pt x="111" y="0"/>
                    <a:pt x="30" y="65"/>
                    <a:pt x="16" y="152"/>
                  </a:cubicBezTo>
                  <a:cubicBezTo>
                    <a:pt x="1" y="249"/>
                    <a:pt x="73" y="346"/>
                    <a:pt x="170" y="360"/>
                  </a:cubicBezTo>
                  <a:cubicBezTo>
                    <a:pt x="179" y="362"/>
                    <a:pt x="187" y="362"/>
                    <a:pt x="195" y="362"/>
                  </a:cubicBezTo>
                  <a:cubicBezTo>
                    <a:pt x="280" y="362"/>
                    <a:pt x="358" y="296"/>
                    <a:pt x="373" y="208"/>
                  </a:cubicBezTo>
                  <a:cubicBezTo>
                    <a:pt x="389" y="113"/>
                    <a:pt x="318" y="16"/>
                    <a:pt x="219" y="1"/>
                  </a:cubicBezTo>
                  <a:cubicBezTo>
                    <a:pt x="211" y="1"/>
                    <a:pt x="204" y="0"/>
                    <a:pt x="1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3"/>
            <p:cNvSpPr/>
            <p:nvPr/>
          </p:nvSpPr>
          <p:spPr>
            <a:xfrm flipH="1">
              <a:off x="1372516" y="4560775"/>
              <a:ext cx="172187" cy="161445"/>
            </a:xfrm>
            <a:custGeom>
              <a:rect b="b" l="l" r="r" t="t"/>
              <a:pathLst>
                <a:path extrusionOk="0" h="2044" w="2180">
                  <a:moveTo>
                    <a:pt x="1092" y="255"/>
                  </a:moveTo>
                  <a:cubicBezTo>
                    <a:pt x="1129" y="255"/>
                    <a:pt x="1167" y="258"/>
                    <a:pt x="1206" y="263"/>
                  </a:cubicBezTo>
                  <a:cubicBezTo>
                    <a:pt x="1620" y="327"/>
                    <a:pt x="1907" y="716"/>
                    <a:pt x="1845" y="1132"/>
                  </a:cubicBezTo>
                  <a:cubicBezTo>
                    <a:pt x="1789" y="1511"/>
                    <a:pt x="1467" y="1780"/>
                    <a:pt x="1095" y="1780"/>
                  </a:cubicBezTo>
                  <a:cubicBezTo>
                    <a:pt x="1056" y="1780"/>
                    <a:pt x="1017" y="1777"/>
                    <a:pt x="977" y="1771"/>
                  </a:cubicBezTo>
                  <a:cubicBezTo>
                    <a:pt x="561" y="1709"/>
                    <a:pt x="276" y="1324"/>
                    <a:pt x="338" y="905"/>
                  </a:cubicBezTo>
                  <a:cubicBezTo>
                    <a:pt x="394" y="528"/>
                    <a:pt x="720" y="255"/>
                    <a:pt x="1092" y="255"/>
                  </a:cubicBezTo>
                  <a:close/>
                  <a:moveTo>
                    <a:pt x="1086" y="1"/>
                  </a:moveTo>
                  <a:cubicBezTo>
                    <a:pt x="585" y="1"/>
                    <a:pt x="156" y="363"/>
                    <a:pt x="82" y="875"/>
                  </a:cubicBezTo>
                  <a:cubicBezTo>
                    <a:pt x="0" y="1438"/>
                    <a:pt x="389" y="1955"/>
                    <a:pt x="952" y="2034"/>
                  </a:cubicBezTo>
                  <a:cubicBezTo>
                    <a:pt x="999" y="2041"/>
                    <a:pt x="1045" y="2044"/>
                    <a:pt x="1092" y="2044"/>
                  </a:cubicBezTo>
                  <a:cubicBezTo>
                    <a:pt x="1589" y="2044"/>
                    <a:pt x="2026" y="1674"/>
                    <a:pt x="2098" y="1166"/>
                  </a:cubicBezTo>
                  <a:cubicBezTo>
                    <a:pt x="2180" y="603"/>
                    <a:pt x="1798" y="93"/>
                    <a:pt x="1234" y="11"/>
                  </a:cubicBezTo>
                  <a:cubicBezTo>
                    <a:pt x="1184" y="4"/>
                    <a:pt x="1135" y="1"/>
                    <a:pt x="10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3"/>
            <p:cNvSpPr/>
            <p:nvPr/>
          </p:nvSpPr>
          <p:spPr>
            <a:xfrm flipH="1">
              <a:off x="1584906" y="4636284"/>
              <a:ext cx="18325" cy="16824"/>
            </a:xfrm>
            <a:custGeom>
              <a:rect b="b" l="l" r="r" t="t"/>
              <a:pathLst>
                <a:path extrusionOk="0" h="213" w="232">
                  <a:moveTo>
                    <a:pt x="117" y="1"/>
                  </a:moveTo>
                  <a:cubicBezTo>
                    <a:pt x="68" y="1"/>
                    <a:pt x="19" y="41"/>
                    <a:pt x="10" y="91"/>
                  </a:cubicBezTo>
                  <a:cubicBezTo>
                    <a:pt x="1" y="144"/>
                    <a:pt x="42" y="202"/>
                    <a:pt x="96" y="211"/>
                  </a:cubicBezTo>
                  <a:cubicBezTo>
                    <a:pt x="102" y="212"/>
                    <a:pt x="108" y="213"/>
                    <a:pt x="115" y="213"/>
                  </a:cubicBezTo>
                  <a:cubicBezTo>
                    <a:pt x="166" y="213"/>
                    <a:pt x="211" y="177"/>
                    <a:pt x="221" y="124"/>
                  </a:cubicBezTo>
                  <a:cubicBezTo>
                    <a:pt x="231" y="68"/>
                    <a:pt x="186" y="10"/>
                    <a:pt x="128" y="1"/>
                  </a:cubicBezTo>
                  <a:cubicBezTo>
                    <a:pt x="124" y="1"/>
                    <a:pt x="12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3"/>
            <p:cNvSpPr/>
            <p:nvPr/>
          </p:nvSpPr>
          <p:spPr>
            <a:xfrm flipH="1">
              <a:off x="1414695" y="4597897"/>
              <a:ext cx="89095" cy="87041"/>
            </a:xfrm>
            <a:custGeom>
              <a:rect b="b" l="l" r="r" t="t"/>
              <a:pathLst>
                <a:path extrusionOk="0" h="1102" w="1128">
                  <a:moveTo>
                    <a:pt x="570" y="1"/>
                  </a:moveTo>
                  <a:cubicBezTo>
                    <a:pt x="566" y="1"/>
                    <a:pt x="563" y="1"/>
                    <a:pt x="559" y="1"/>
                  </a:cubicBezTo>
                  <a:cubicBezTo>
                    <a:pt x="289" y="5"/>
                    <a:pt x="48" y="225"/>
                    <a:pt x="26" y="486"/>
                  </a:cubicBezTo>
                  <a:cubicBezTo>
                    <a:pt x="1" y="786"/>
                    <a:pt x="195" y="1043"/>
                    <a:pt x="484" y="1093"/>
                  </a:cubicBezTo>
                  <a:cubicBezTo>
                    <a:pt x="514" y="1098"/>
                    <a:pt x="544" y="1101"/>
                    <a:pt x="574" y="1101"/>
                  </a:cubicBezTo>
                  <a:cubicBezTo>
                    <a:pt x="813" y="1101"/>
                    <a:pt x="1033" y="938"/>
                    <a:pt x="1101" y="701"/>
                  </a:cubicBezTo>
                  <a:cubicBezTo>
                    <a:pt x="1128" y="609"/>
                    <a:pt x="1127" y="516"/>
                    <a:pt x="1109" y="424"/>
                  </a:cubicBezTo>
                  <a:lnTo>
                    <a:pt x="1109" y="424"/>
                  </a:lnTo>
                  <a:cubicBezTo>
                    <a:pt x="1096" y="431"/>
                    <a:pt x="1084" y="438"/>
                    <a:pt x="1071" y="445"/>
                  </a:cubicBezTo>
                  <a:cubicBezTo>
                    <a:pt x="1028" y="473"/>
                    <a:pt x="982" y="486"/>
                    <a:pt x="937" y="486"/>
                  </a:cubicBezTo>
                  <a:cubicBezTo>
                    <a:pt x="873" y="486"/>
                    <a:pt x="811" y="458"/>
                    <a:pt x="767" y="404"/>
                  </a:cubicBezTo>
                  <a:cubicBezTo>
                    <a:pt x="690" y="311"/>
                    <a:pt x="698" y="182"/>
                    <a:pt x="788" y="92"/>
                  </a:cubicBezTo>
                  <a:cubicBezTo>
                    <a:pt x="799" y="79"/>
                    <a:pt x="817" y="71"/>
                    <a:pt x="818" y="52"/>
                  </a:cubicBezTo>
                  <a:cubicBezTo>
                    <a:pt x="737" y="25"/>
                    <a:pt x="655" y="1"/>
                    <a:pt x="5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3"/>
            <p:cNvSpPr/>
            <p:nvPr/>
          </p:nvSpPr>
          <p:spPr>
            <a:xfrm flipH="1">
              <a:off x="1407745" y="4597739"/>
              <a:ext cx="43995" cy="41072"/>
            </a:xfrm>
            <a:custGeom>
              <a:rect b="b" l="l" r="r" t="t"/>
              <a:pathLst>
                <a:path extrusionOk="0" h="520" w="557">
                  <a:moveTo>
                    <a:pt x="277" y="0"/>
                  </a:moveTo>
                  <a:cubicBezTo>
                    <a:pt x="151" y="0"/>
                    <a:pt x="40" y="94"/>
                    <a:pt x="21" y="222"/>
                  </a:cubicBezTo>
                  <a:cubicBezTo>
                    <a:pt x="1" y="364"/>
                    <a:pt x="101" y="496"/>
                    <a:pt x="242" y="517"/>
                  </a:cubicBezTo>
                  <a:cubicBezTo>
                    <a:pt x="254" y="519"/>
                    <a:pt x="266" y="520"/>
                    <a:pt x="277" y="520"/>
                  </a:cubicBezTo>
                  <a:cubicBezTo>
                    <a:pt x="405" y="520"/>
                    <a:pt x="517" y="426"/>
                    <a:pt x="536" y="297"/>
                  </a:cubicBezTo>
                  <a:cubicBezTo>
                    <a:pt x="556" y="155"/>
                    <a:pt x="457" y="24"/>
                    <a:pt x="316" y="3"/>
                  </a:cubicBezTo>
                  <a:cubicBezTo>
                    <a:pt x="303" y="1"/>
                    <a:pt x="290" y="0"/>
                    <a:pt x="2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3"/>
            <p:cNvSpPr/>
            <p:nvPr/>
          </p:nvSpPr>
          <p:spPr>
            <a:xfrm flipH="1">
              <a:off x="1211705" y="4455409"/>
              <a:ext cx="130167" cy="180402"/>
            </a:xfrm>
            <a:custGeom>
              <a:rect b="b" l="l" r="r" t="t"/>
              <a:pathLst>
                <a:path extrusionOk="0" h="2284" w="1648">
                  <a:moveTo>
                    <a:pt x="1054" y="0"/>
                  </a:moveTo>
                  <a:lnTo>
                    <a:pt x="1054" y="0"/>
                  </a:lnTo>
                  <a:cubicBezTo>
                    <a:pt x="784" y="805"/>
                    <a:pt x="1" y="1008"/>
                    <a:pt x="0" y="1010"/>
                  </a:cubicBezTo>
                  <a:cubicBezTo>
                    <a:pt x="703" y="1189"/>
                    <a:pt x="717" y="2283"/>
                    <a:pt x="717" y="2283"/>
                  </a:cubicBezTo>
                  <a:cubicBezTo>
                    <a:pt x="767" y="1599"/>
                    <a:pt x="1648" y="1252"/>
                    <a:pt x="1648" y="1252"/>
                  </a:cubicBezTo>
                  <a:cubicBezTo>
                    <a:pt x="954" y="849"/>
                    <a:pt x="1054" y="0"/>
                    <a:pt x="10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3"/>
            <p:cNvSpPr/>
            <p:nvPr/>
          </p:nvSpPr>
          <p:spPr>
            <a:xfrm flipH="1">
              <a:off x="628559" y="3111488"/>
              <a:ext cx="715367" cy="1136515"/>
            </a:xfrm>
            <a:custGeom>
              <a:rect b="b" l="l" r="r" t="t"/>
              <a:pathLst>
                <a:path extrusionOk="0" h="14389" w="9057">
                  <a:moveTo>
                    <a:pt x="1071" y="0"/>
                  </a:moveTo>
                  <a:lnTo>
                    <a:pt x="1071" y="0"/>
                  </a:lnTo>
                  <a:cubicBezTo>
                    <a:pt x="1" y="341"/>
                    <a:pt x="696" y="2091"/>
                    <a:pt x="1941" y="4602"/>
                  </a:cubicBezTo>
                  <a:cubicBezTo>
                    <a:pt x="6539" y="13871"/>
                    <a:pt x="9052" y="14389"/>
                    <a:pt x="9057" y="14389"/>
                  </a:cubicBezTo>
                  <a:cubicBezTo>
                    <a:pt x="9057" y="14389"/>
                    <a:pt x="9057" y="14389"/>
                    <a:pt x="9057" y="14389"/>
                  </a:cubicBezTo>
                  <a:lnTo>
                    <a:pt x="10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3"/>
            <p:cNvSpPr/>
            <p:nvPr/>
          </p:nvSpPr>
          <p:spPr>
            <a:xfrm flipH="1">
              <a:off x="753274" y="3386512"/>
              <a:ext cx="743170" cy="627220"/>
            </a:xfrm>
            <a:custGeom>
              <a:rect b="b" l="l" r="r" t="t"/>
              <a:pathLst>
                <a:path extrusionOk="0" h="7941" w="9409">
                  <a:moveTo>
                    <a:pt x="4038" y="1"/>
                  </a:moveTo>
                  <a:cubicBezTo>
                    <a:pt x="2917" y="1"/>
                    <a:pt x="2340" y="1024"/>
                    <a:pt x="2340" y="1024"/>
                  </a:cubicBezTo>
                  <a:cubicBezTo>
                    <a:pt x="0" y="1480"/>
                    <a:pt x="643" y="2912"/>
                    <a:pt x="891" y="3419"/>
                  </a:cubicBezTo>
                  <a:cubicBezTo>
                    <a:pt x="929" y="3494"/>
                    <a:pt x="988" y="3553"/>
                    <a:pt x="1052" y="3610"/>
                  </a:cubicBezTo>
                  <a:cubicBezTo>
                    <a:pt x="1135" y="3681"/>
                    <a:pt x="1209" y="3942"/>
                    <a:pt x="933" y="4880"/>
                  </a:cubicBezTo>
                  <a:cubicBezTo>
                    <a:pt x="555" y="6167"/>
                    <a:pt x="1671" y="7941"/>
                    <a:pt x="4089" y="7941"/>
                  </a:cubicBezTo>
                  <a:cubicBezTo>
                    <a:pt x="4320" y="7941"/>
                    <a:pt x="4563" y="7925"/>
                    <a:pt x="4817" y="7890"/>
                  </a:cubicBezTo>
                  <a:cubicBezTo>
                    <a:pt x="6898" y="7611"/>
                    <a:pt x="7252" y="6588"/>
                    <a:pt x="7282" y="6025"/>
                  </a:cubicBezTo>
                  <a:cubicBezTo>
                    <a:pt x="7286" y="5972"/>
                    <a:pt x="7330" y="5939"/>
                    <a:pt x="7375" y="5939"/>
                  </a:cubicBezTo>
                  <a:cubicBezTo>
                    <a:pt x="7402" y="5939"/>
                    <a:pt x="7429" y="5951"/>
                    <a:pt x="7448" y="5977"/>
                  </a:cubicBezTo>
                  <a:cubicBezTo>
                    <a:pt x="7618" y="6218"/>
                    <a:pt x="7891" y="6501"/>
                    <a:pt x="8245" y="6501"/>
                  </a:cubicBezTo>
                  <a:cubicBezTo>
                    <a:pt x="8251" y="6501"/>
                    <a:pt x="8257" y="6501"/>
                    <a:pt x="8263" y="6501"/>
                  </a:cubicBezTo>
                  <a:cubicBezTo>
                    <a:pt x="8888" y="6483"/>
                    <a:pt x="8633" y="5560"/>
                    <a:pt x="8633" y="5560"/>
                  </a:cubicBezTo>
                  <a:lnTo>
                    <a:pt x="8916" y="4002"/>
                  </a:lnTo>
                  <a:cubicBezTo>
                    <a:pt x="8916" y="4002"/>
                    <a:pt x="9408" y="3242"/>
                    <a:pt x="8930" y="2877"/>
                  </a:cubicBezTo>
                  <a:cubicBezTo>
                    <a:pt x="8809" y="2785"/>
                    <a:pt x="8666" y="2750"/>
                    <a:pt x="8521" y="2750"/>
                  </a:cubicBezTo>
                  <a:cubicBezTo>
                    <a:pt x="8090" y="2750"/>
                    <a:pt x="7632" y="3052"/>
                    <a:pt x="7632" y="3052"/>
                  </a:cubicBezTo>
                  <a:cubicBezTo>
                    <a:pt x="7632" y="3052"/>
                    <a:pt x="8138" y="2390"/>
                    <a:pt x="7553" y="1477"/>
                  </a:cubicBezTo>
                  <a:cubicBezTo>
                    <a:pt x="7319" y="1113"/>
                    <a:pt x="6914" y="1003"/>
                    <a:pt x="6512" y="1003"/>
                  </a:cubicBezTo>
                  <a:cubicBezTo>
                    <a:pt x="6365" y="1003"/>
                    <a:pt x="6219" y="1018"/>
                    <a:pt x="6081" y="1040"/>
                  </a:cubicBezTo>
                  <a:cubicBezTo>
                    <a:pt x="5857" y="733"/>
                    <a:pt x="5462" y="388"/>
                    <a:pt x="4763" y="135"/>
                  </a:cubicBezTo>
                  <a:cubicBezTo>
                    <a:pt x="4500" y="40"/>
                    <a:pt x="4259" y="1"/>
                    <a:pt x="4038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 flipH="1">
              <a:off x="978540" y="3639341"/>
              <a:ext cx="450530" cy="374389"/>
            </a:xfrm>
            <a:custGeom>
              <a:rect b="b" l="l" r="r" t="t"/>
              <a:pathLst>
                <a:path extrusionOk="0" h="4740" w="5704">
                  <a:moveTo>
                    <a:pt x="2510" y="0"/>
                  </a:moveTo>
                  <a:cubicBezTo>
                    <a:pt x="1033" y="0"/>
                    <a:pt x="1" y="2533"/>
                    <a:pt x="137" y="2908"/>
                  </a:cubicBezTo>
                  <a:cubicBezTo>
                    <a:pt x="488" y="3871"/>
                    <a:pt x="1542" y="4740"/>
                    <a:pt x="3234" y="4740"/>
                  </a:cubicBezTo>
                  <a:cubicBezTo>
                    <a:pt x="3465" y="4740"/>
                    <a:pt x="3708" y="4724"/>
                    <a:pt x="3962" y="4689"/>
                  </a:cubicBezTo>
                  <a:cubicBezTo>
                    <a:pt x="4321" y="4642"/>
                    <a:pt x="4628" y="4571"/>
                    <a:pt x="4891" y="4486"/>
                  </a:cubicBezTo>
                  <a:cubicBezTo>
                    <a:pt x="4898" y="4468"/>
                    <a:pt x="4906" y="4453"/>
                    <a:pt x="4914" y="4436"/>
                  </a:cubicBezTo>
                  <a:cubicBezTo>
                    <a:pt x="5703" y="2713"/>
                    <a:pt x="4767" y="761"/>
                    <a:pt x="2993" y="91"/>
                  </a:cubicBezTo>
                  <a:cubicBezTo>
                    <a:pt x="2828" y="29"/>
                    <a:pt x="2666" y="0"/>
                    <a:pt x="251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3"/>
            <p:cNvSpPr/>
            <p:nvPr/>
          </p:nvSpPr>
          <p:spPr>
            <a:xfrm flipH="1">
              <a:off x="1015664" y="3545982"/>
              <a:ext cx="396031" cy="437893"/>
            </a:xfrm>
            <a:custGeom>
              <a:rect b="b" l="l" r="r" t="t"/>
              <a:pathLst>
                <a:path extrusionOk="0" h="5544" w="5014">
                  <a:moveTo>
                    <a:pt x="2311" y="1"/>
                  </a:moveTo>
                  <a:cubicBezTo>
                    <a:pt x="2154" y="1"/>
                    <a:pt x="1994" y="56"/>
                    <a:pt x="1861" y="176"/>
                  </a:cubicBezTo>
                  <a:cubicBezTo>
                    <a:pt x="1330" y="651"/>
                    <a:pt x="737" y="1405"/>
                    <a:pt x="465" y="2527"/>
                  </a:cubicBezTo>
                  <a:cubicBezTo>
                    <a:pt x="1" y="4442"/>
                    <a:pt x="1208" y="5208"/>
                    <a:pt x="1599" y="5401"/>
                  </a:cubicBezTo>
                  <a:cubicBezTo>
                    <a:pt x="1671" y="5437"/>
                    <a:pt x="1715" y="5454"/>
                    <a:pt x="1715" y="5454"/>
                  </a:cubicBezTo>
                  <a:cubicBezTo>
                    <a:pt x="1715" y="5454"/>
                    <a:pt x="1999" y="5544"/>
                    <a:pt x="2405" y="5544"/>
                  </a:cubicBezTo>
                  <a:cubicBezTo>
                    <a:pt x="2789" y="5544"/>
                    <a:pt x="3281" y="5463"/>
                    <a:pt x="3744" y="5150"/>
                  </a:cubicBezTo>
                  <a:cubicBezTo>
                    <a:pt x="3829" y="5092"/>
                    <a:pt x="3915" y="5028"/>
                    <a:pt x="3997" y="4954"/>
                  </a:cubicBezTo>
                  <a:cubicBezTo>
                    <a:pt x="4445" y="4549"/>
                    <a:pt x="4916" y="3500"/>
                    <a:pt x="5013" y="2425"/>
                  </a:cubicBezTo>
                  <a:lnTo>
                    <a:pt x="4831" y="2362"/>
                  </a:lnTo>
                  <a:cubicBezTo>
                    <a:pt x="3630" y="1782"/>
                    <a:pt x="3145" y="1056"/>
                    <a:pt x="2960" y="479"/>
                  </a:cubicBezTo>
                  <a:cubicBezTo>
                    <a:pt x="2862" y="177"/>
                    <a:pt x="2591" y="1"/>
                    <a:pt x="2311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 flipH="1">
              <a:off x="1115897" y="3952673"/>
              <a:ext cx="210732" cy="190117"/>
            </a:xfrm>
            <a:custGeom>
              <a:rect b="b" l="l" r="r" t="t"/>
              <a:pathLst>
                <a:path extrusionOk="0" h="2407" w="2668">
                  <a:moveTo>
                    <a:pt x="2667" y="0"/>
                  </a:moveTo>
                  <a:lnTo>
                    <a:pt x="2667" y="0"/>
                  </a:lnTo>
                  <a:cubicBezTo>
                    <a:pt x="2204" y="313"/>
                    <a:pt x="1712" y="394"/>
                    <a:pt x="1328" y="394"/>
                  </a:cubicBezTo>
                  <a:cubicBezTo>
                    <a:pt x="922" y="394"/>
                    <a:pt x="638" y="304"/>
                    <a:pt x="638" y="304"/>
                  </a:cubicBezTo>
                  <a:cubicBezTo>
                    <a:pt x="638" y="304"/>
                    <a:pt x="594" y="287"/>
                    <a:pt x="522" y="251"/>
                  </a:cubicBezTo>
                  <a:lnTo>
                    <a:pt x="1" y="2308"/>
                  </a:lnTo>
                  <a:cubicBezTo>
                    <a:pt x="1" y="2309"/>
                    <a:pt x="279" y="2406"/>
                    <a:pt x="663" y="2406"/>
                  </a:cubicBezTo>
                  <a:cubicBezTo>
                    <a:pt x="1112" y="2406"/>
                    <a:pt x="1704" y="2273"/>
                    <a:pt x="2160" y="1694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 flipH="1">
              <a:off x="1115897" y="3952752"/>
              <a:ext cx="180244" cy="65321"/>
            </a:xfrm>
            <a:custGeom>
              <a:rect b="b" l="l" r="r" t="t"/>
              <a:pathLst>
                <a:path extrusionOk="0" h="827" w="2282">
                  <a:moveTo>
                    <a:pt x="2281" y="0"/>
                  </a:moveTo>
                  <a:lnTo>
                    <a:pt x="2281" y="0"/>
                  </a:lnTo>
                  <a:cubicBezTo>
                    <a:pt x="1818" y="313"/>
                    <a:pt x="1326" y="394"/>
                    <a:pt x="942" y="394"/>
                  </a:cubicBezTo>
                  <a:cubicBezTo>
                    <a:pt x="537" y="394"/>
                    <a:pt x="252" y="304"/>
                    <a:pt x="252" y="304"/>
                  </a:cubicBezTo>
                  <a:cubicBezTo>
                    <a:pt x="252" y="304"/>
                    <a:pt x="208" y="287"/>
                    <a:pt x="136" y="251"/>
                  </a:cubicBezTo>
                  <a:lnTo>
                    <a:pt x="0" y="782"/>
                  </a:lnTo>
                  <a:cubicBezTo>
                    <a:pt x="122" y="805"/>
                    <a:pt x="294" y="827"/>
                    <a:pt x="495" y="827"/>
                  </a:cubicBezTo>
                  <a:cubicBezTo>
                    <a:pt x="878" y="827"/>
                    <a:pt x="1368" y="746"/>
                    <a:pt x="1831" y="433"/>
                  </a:cubicBezTo>
                  <a:cubicBezTo>
                    <a:pt x="1916" y="375"/>
                    <a:pt x="2003" y="312"/>
                    <a:pt x="2085" y="237"/>
                  </a:cubicBezTo>
                  <a:cubicBezTo>
                    <a:pt x="2149" y="179"/>
                    <a:pt x="2213" y="105"/>
                    <a:pt x="2277" y="23"/>
                  </a:cubicBezTo>
                  <a:lnTo>
                    <a:pt x="2281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 flipH="1">
              <a:off x="917727" y="3748735"/>
              <a:ext cx="112949" cy="123375"/>
            </a:xfrm>
            <a:custGeom>
              <a:rect b="b" l="l" r="r" t="t"/>
              <a:pathLst>
                <a:path extrusionOk="0" h="1562" w="1430">
                  <a:moveTo>
                    <a:pt x="564" y="0"/>
                  </a:moveTo>
                  <a:cubicBezTo>
                    <a:pt x="564" y="0"/>
                    <a:pt x="498" y="646"/>
                    <a:pt x="0" y="1529"/>
                  </a:cubicBezTo>
                  <a:cubicBezTo>
                    <a:pt x="0" y="1529"/>
                    <a:pt x="110" y="1562"/>
                    <a:pt x="263" y="1562"/>
                  </a:cubicBezTo>
                  <a:cubicBezTo>
                    <a:pt x="528" y="1562"/>
                    <a:pt x="925" y="1465"/>
                    <a:pt x="1120" y="942"/>
                  </a:cubicBezTo>
                  <a:cubicBezTo>
                    <a:pt x="1430" y="110"/>
                    <a:pt x="564" y="0"/>
                    <a:pt x="564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 flipH="1">
              <a:off x="982258" y="3846518"/>
              <a:ext cx="39335" cy="34595"/>
            </a:xfrm>
            <a:custGeom>
              <a:rect b="b" l="l" r="r" t="t"/>
              <a:pathLst>
                <a:path extrusionOk="0" h="438" w="498">
                  <a:moveTo>
                    <a:pt x="250" y="1"/>
                  </a:moveTo>
                  <a:cubicBezTo>
                    <a:pt x="165" y="1"/>
                    <a:pt x="83" y="51"/>
                    <a:pt x="47" y="135"/>
                  </a:cubicBezTo>
                  <a:cubicBezTo>
                    <a:pt x="0" y="245"/>
                    <a:pt x="52" y="374"/>
                    <a:pt x="164" y="421"/>
                  </a:cubicBezTo>
                  <a:cubicBezTo>
                    <a:pt x="191" y="432"/>
                    <a:pt x="220" y="438"/>
                    <a:pt x="248" y="438"/>
                  </a:cubicBezTo>
                  <a:cubicBezTo>
                    <a:pt x="333" y="438"/>
                    <a:pt x="414" y="388"/>
                    <a:pt x="451" y="305"/>
                  </a:cubicBezTo>
                  <a:cubicBezTo>
                    <a:pt x="497" y="193"/>
                    <a:pt x="446" y="64"/>
                    <a:pt x="334" y="18"/>
                  </a:cubicBezTo>
                  <a:cubicBezTo>
                    <a:pt x="306" y="6"/>
                    <a:pt x="278" y="1"/>
                    <a:pt x="2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 flipH="1">
              <a:off x="1375282" y="3648346"/>
              <a:ext cx="67453" cy="115081"/>
            </a:xfrm>
            <a:custGeom>
              <a:rect b="b" l="l" r="r" t="t"/>
              <a:pathLst>
                <a:path extrusionOk="0" h="1457" w="854">
                  <a:moveTo>
                    <a:pt x="619" y="1"/>
                  </a:moveTo>
                  <a:cubicBezTo>
                    <a:pt x="401" y="1"/>
                    <a:pt x="104" y="92"/>
                    <a:pt x="64" y="574"/>
                  </a:cubicBezTo>
                  <a:cubicBezTo>
                    <a:pt x="0" y="1343"/>
                    <a:pt x="733" y="1456"/>
                    <a:pt x="733" y="1456"/>
                  </a:cubicBezTo>
                  <a:cubicBezTo>
                    <a:pt x="667" y="572"/>
                    <a:pt x="854" y="34"/>
                    <a:pt x="854" y="34"/>
                  </a:cubicBezTo>
                  <a:cubicBezTo>
                    <a:pt x="854" y="34"/>
                    <a:pt x="751" y="1"/>
                    <a:pt x="619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 flipH="1">
              <a:off x="1389973" y="3733017"/>
              <a:ext cx="30962" cy="30409"/>
            </a:xfrm>
            <a:custGeom>
              <a:rect b="b" l="l" r="r" t="t"/>
              <a:pathLst>
                <a:path extrusionOk="0" h="385" w="392">
                  <a:moveTo>
                    <a:pt x="195" y="0"/>
                  </a:moveTo>
                  <a:cubicBezTo>
                    <a:pt x="93" y="0"/>
                    <a:pt x="9" y="81"/>
                    <a:pt x="5" y="185"/>
                  </a:cubicBezTo>
                  <a:cubicBezTo>
                    <a:pt x="1" y="290"/>
                    <a:pt x="83" y="380"/>
                    <a:pt x="188" y="384"/>
                  </a:cubicBezTo>
                  <a:cubicBezTo>
                    <a:pt x="190" y="384"/>
                    <a:pt x="192" y="384"/>
                    <a:pt x="194" y="384"/>
                  </a:cubicBezTo>
                  <a:cubicBezTo>
                    <a:pt x="297" y="384"/>
                    <a:pt x="384" y="303"/>
                    <a:pt x="387" y="200"/>
                  </a:cubicBezTo>
                  <a:cubicBezTo>
                    <a:pt x="391" y="94"/>
                    <a:pt x="309" y="5"/>
                    <a:pt x="204" y="1"/>
                  </a:cubicBezTo>
                  <a:cubicBezTo>
                    <a:pt x="201" y="0"/>
                    <a:pt x="198" y="0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 flipH="1">
              <a:off x="1121822" y="3674963"/>
              <a:ext cx="50471" cy="46680"/>
            </a:xfrm>
            <a:custGeom>
              <a:rect b="b" l="l" r="r" t="t"/>
              <a:pathLst>
                <a:path extrusionOk="0" h="591" w="639">
                  <a:moveTo>
                    <a:pt x="46" y="1"/>
                  </a:moveTo>
                  <a:cubicBezTo>
                    <a:pt x="32" y="1"/>
                    <a:pt x="17" y="9"/>
                    <a:pt x="10" y="22"/>
                  </a:cubicBezTo>
                  <a:cubicBezTo>
                    <a:pt x="1" y="41"/>
                    <a:pt x="9" y="65"/>
                    <a:pt x="28" y="73"/>
                  </a:cubicBezTo>
                  <a:cubicBezTo>
                    <a:pt x="242" y="176"/>
                    <a:pt x="421" y="345"/>
                    <a:pt x="561" y="572"/>
                  </a:cubicBezTo>
                  <a:cubicBezTo>
                    <a:pt x="569" y="583"/>
                    <a:pt x="582" y="591"/>
                    <a:pt x="595" y="591"/>
                  </a:cubicBezTo>
                  <a:cubicBezTo>
                    <a:pt x="602" y="591"/>
                    <a:pt x="608" y="589"/>
                    <a:pt x="615" y="586"/>
                  </a:cubicBezTo>
                  <a:cubicBezTo>
                    <a:pt x="632" y="575"/>
                    <a:pt x="638" y="550"/>
                    <a:pt x="627" y="533"/>
                  </a:cubicBezTo>
                  <a:cubicBezTo>
                    <a:pt x="479" y="292"/>
                    <a:pt x="289" y="113"/>
                    <a:pt x="61" y="4"/>
                  </a:cubicBezTo>
                  <a:cubicBezTo>
                    <a:pt x="56" y="2"/>
                    <a:pt x="51" y="1"/>
                    <a:pt x="4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 flipH="1">
              <a:off x="1262098" y="3647003"/>
              <a:ext cx="54421" cy="13506"/>
            </a:xfrm>
            <a:custGeom>
              <a:rect b="b" l="l" r="r" t="t"/>
              <a:pathLst>
                <a:path extrusionOk="0" h="171" w="689">
                  <a:moveTo>
                    <a:pt x="480" y="0"/>
                  </a:moveTo>
                  <a:cubicBezTo>
                    <a:pt x="318" y="0"/>
                    <a:pt x="167" y="32"/>
                    <a:pt x="28" y="97"/>
                  </a:cubicBezTo>
                  <a:cubicBezTo>
                    <a:pt x="9" y="106"/>
                    <a:pt x="0" y="129"/>
                    <a:pt x="9" y="149"/>
                  </a:cubicBezTo>
                  <a:cubicBezTo>
                    <a:pt x="16" y="163"/>
                    <a:pt x="30" y="170"/>
                    <a:pt x="43" y="170"/>
                  </a:cubicBezTo>
                  <a:cubicBezTo>
                    <a:pt x="50" y="170"/>
                    <a:pt x="56" y="170"/>
                    <a:pt x="62" y="168"/>
                  </a:cubicBezTo>
                  <a:cubicBezTo>
                    <a:pt x="189" y="108"/>
                    <a:pt x="330" y="78"/>
                    <a:pt x="481" y="78"/>
                  </a:cubicBezTo>
                  <a:cubicBezTo>
                    <a:pt x="533" y="78"/>
                    <a:pt x="587" y="82"/>
                    <a:pt x="642" y="89"/>
                  </a:cubicBezTo>
                  <a:cubicBezTo>
                    <a:pt x="644" y="89"/>
                    <a:pt x="647" y="90"/>
                    <a:pt x="649" y="90"/>
                  </a:cubicBezTo>
                  <a:cubicBezTo>
                    <a:pt x="668" y="90"/>
                    <a:pt x="683" y="75"/>
                    <a:pt x="685" y="56"/>
                  </a:cubicBezTo>
                  <a:cubicBezTo>
                    <a:pt x="688" y="35"/>
                    <a:pt x="674" y="15"/>
                    <a:pt x="652" y="12"/>
                  </a:cubicBezTo>
                  <a:cubicBezTo>
                    <a:pt x="593" y="4"/>
                    <a:pt x="536" y="0"/>
                    <a:pt x="48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 flipH="1">
              <a:off x="1225528" y="3699291"/>
              <a:ext cx="71244" cy="107341"/>
            </a:xfrm>
            <a:custGeom>
              <a:rect b="b" l="l" r="r" t="t"/>
              <a:pathLst>
                <a:path extrusionOk="0" h="1359" w="902">
                  <a:moveTo>
                    <a:pt x="860" y="0"/>
                  </a:moveTo>
                  <a:cubicBezTo>
                    <a:pt x="841" y="0"/>
                    <a:pt x="824" y="13"/>
                    <a:pt x="821" y="32"/>
                  </a:cubicBezTo>
                  <a:cubicBezTo>
                    <a:pt x="821" y="36"/>
                    <a:pt x="746" y="385"/>
                    <a:pt x="366" y="598"/>
                  </a:cubicBezTo>
                  <a:cubicBezTo>
                    <a:pt x="131" y="731"/>
                    <a:pt x="17" y="850"/>
                    <a:pt x="8" y="976"/>
                  </a:cubicBezTo>
                  <a:cubicBezTo>
                    <a:pt x="0" y="1120"/>
                    <a:pt x="135" y="1241"/>
                    <a:pt x="283" y="1351"/>
                  </a:cubicBezTo>
                  <a:cubicBezTo>
                    <a:pt x="289" y="1356"/>
                    <a:pt x="298" y="1358"/>
                    <a:pt x="305" y="1358"/>
                  </a:cubicBezTo>
                  <a:cubicBezTo>
                    <a:pt x="317" y="1358"/>
                    <a:pt x="329" y="1353"/>
                    <a:pt x="335" y="1342"/>
                  </a:cubicBezTo>
                  <a:cubicBezTo>
                    <a:pt x="348" y="1325"/>
                    <a:pt x="345" y="1301"/>
                    <a:pt x="327" y="1287"/>
                  </a:cubicBezTo>
                  <a:cubicBezTo>
                    <a:pt x="152" y="1158"/>
                    <a:pt x="80" y="1065"/>
                    <a:pt x="85" y="979"/>
                  </a:cubicBezTo>
                  <a:cubicBezTo>
                    <a:pt x="93" y="885"/>
                    <a:pt x="196" y="782"/>
                    <a:pt x="404" y="665"/>
                  </a:cubicBezTo>
                  <a:cubicBezTo>
                    <a:pt x="814" y="436"/>
                    <a:pt x="895" y="62"/>
                    <a:pt x="898" y="47"/>
                  </a:cubicBezTo>
                  <a:cubicBezTo>
                    <a:pt x="902" y="25"/>
                    <a:pt x="888" y="5"/>
                    <a:pt x="867" y="1"/>
                  </a:cubicBezTo>
                  <a:cubicBezTo>
                    <a:pt x="865" y="0"/>
                    <a:pt x="862" y="0"/>
                    <a:pt x="86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 flipH="1">
              <a:off x="1216682" y="3826456"/>
              <a:ext cx="58765" cy="42810"/>
            </a:xfrm>
            <a:custGeom>
              <a:rect b="b" l="l" r="r" t="t"/>
              <a:pathLst>
                <a:path extrusionOk="0" h="542" w="744">
                  <a:moveTo>
                    <a:pt x="518" y="1"/>
                  </a:moveTo>
                  <a:cubicBezTo>
                    <a:pt x="408" y="1"/>
                    <a:pt x="363" y="160"/>
                    <a:pt x="363" y="160"/>
                  </a:cubicBezTo>
                  <a:cubicBezTo>
                    <a:pt x="363" y="160"/>
                    <a:pt x="271" y="68"/>
                    <a:pt x="184" y="68"/>
                  </a:cubicBezTo>
                  <a:cubicBezTo>
                    <a:pt x="145" y="68"/>
                    <a:pt x="107" y="86"/>
                    <a:pt x="78" y="138"/>
                  </a:cubicBezTo>
                  <a:cubicBezTo>
                    <a:pt x="1" y="280"/>
                    <a:pt x="282" y="542"/>
                    <a:pt x="410" y="542"/>
                  </a:cubicBezTo>
                  <a:cubicBezTo>
                    <a:pt x="415" y="542"/>
                    <a:pt x="420" y="541"/>
                    <a:pt x="425" y="540"/>
                  </a:cubicBezTo>
                  <a:cubicBezTo>
                    <a:pt x="545" y="516"/>
                    <a:pt x="743" y="114"/>
                    <a:pt x="599" y="27"/>
                  </a:cubicBezTo>
                  <a:cubicBezTo>
                    <a:pt x="569" y="9"/>
                    <a:pt x="542" y="1"/>
                    <a:pt x="518" y="1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 flipH="1">
              <a:off x="1145043" y="3785147"/>
              <a:ext cx="56316" cy="43679"/>
            </a:xfrm>
            <a:custGeom>
              <a:rect b="b" l="l" r="r" t="t"/>
              <a:pathLst>
                <a:path extrusionOk="0" h="553" w="713">
                  <a:moveTo>
                    <a:pt x="217" y="0"/>
                  </a:moveTo>
                  <a:cubicBezTo>
                    <a:pt x="196" y="0"/>
                    <a:pt x="173" y="6"/>
                    <a:pt x="148" y="20"/>
                  </a:cubicBezTo>
                  <a:cubicBezTo>
                    <a:pt x="0" y="102"/>
                    <a:pt x="112" y="502"/>
                    <a:pt x="225" y="547"/>
                  </a:cubicBezTo>
                  <a:cubicBezTo>
                    <a:pt x="235" y="551"/>
                    <a:pt x="246" y="553"/>
                    <a:pt x="260" y="553"/>
                  </a:cubicBezTo>
                  <a:cubicBezTo>
                    <a:pt x="401" y="553"/>
                    <a:pt x="713" y="345"/>
                    <a:pt x="646" y="207"/>
                  </a:cubicBezTo>
                  <a:cubicBezTo>
                    <a:pt x="616" y="145"/>
                    <a:pt x="574" y="124"/>
                    <a:pt x="531" y="124"/>
                  </a:cubicBezTo>
                  <a:cubicBezTo>
                    <a:pt x="454" y="124"/>
                    <a:pt x="377" y="192"/>
                    <a:pt x="377" y="192"/>
                  </a:cubicBezTo>
                  <a:cubicBezTo>
                    <a:pt x="377" y="192"/>
                    <a:pt x="335" y="0"/>
                    <a:pt x="217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 flipH="1">
              <a:off x="1305539" y="3772509"/>
              <a:ext cx="59397" cy="42652"/>
            </a:xfrm>
            <a:custGeom>
              <a:rect b="b" l="l" r="r" t="t"/>
              <a:pathLst>
                <a:path extrusionOk="0" h="540" w="752">
                  <a:moveTo>
                    <a:pt x="539" y="1"/>
                  </a:moveTo>
                  <a:cubicBezTo>
                    <a:pt x="434" y="1"/>
                    <a:pt x="366" y="161"/>
                    <a:pt x="366" y="161"/>
                  </a:cubicBezTo>
                  <a:cubicBezTo>
                    <a:pt x="366" y="161"/>
                    <a:pt x="290" y="64"/>
                    <a:pt x="205" y="64"/>
                  </a:cubicBezTo>
                  <a:cubicBezTo>
                    <a:pt x="169" y="64"/>
                    <a:pt x="132" y="81"/>
                    <a:pt x="98" y="127"/>
                  </a:cubicBezTo>
                  <a:cubicBezTo>
                    <a:pt x="1" y="257"/>
                    <a:pt x="307" y="539"/>
                    <a:pt x="437" y="539"/>
                  </a:cubicBezTo>
                  <a:cubicBezTo>
                    <a:pt x="442" y="539"/>
                    <a:pt x="446" y="539"/>
                    <a:pt x="451" y="538"/>
                  </a:cubicBezTo>
                  <a:cubicBezTo>
                    <a:pt x="571" y="515"/>
                    <a:pt x="752" y="142"/>
                    <a:pt x="622" y="35"/>
                  </a:cubicBezTo>
                  <a:cubicBezTo>
                    <a:pt x="593" y="11"/>
                    <a:pt x="564" y="1"/>
                    <a:pt x="539" y="1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 flipH="1">
              <a:off x="1214075" y="3832380"/>
              <a:ext cx="63188" cy="24722"/>
            </a:xfrm>
            <a:custGeom>
              <a:rect b="b" l="l" r="r" t="t"/>
              <a:pathLst>
                <a:path extrusionOk="0" h="313" w="800">
                  <a:moveTo>
                    <a:pt x="757" y="0"/>
                  </a:moveTo>
                  <a:cubicBezTo>
                    <a:pt x="746" y="0"/>
                    <a:pt x="736" y="5"/>
                    <a:pt x="728" y="13"/>
                  </a:cubicBezTo>
                  <a:cubicBezTo>
                    <a:pt x="559" y="198"/>
                    <a:pt x="346" y="235"/>
                    <a:pt x="205" y="235"/>
                  </a:cubicBezTo>
                  <a:cubicBezTo>
                    <a:pt x="115" y="235"/>
                    <a:pt x="55" y="220"/>
                    <a:pt x="53" y="219"/>
                  </a:cubicBezTo>
                  <a:cubicBezTo>
                    <a:pt x="50" y="219"/>
                    <a:pt x="47" y="218"/>
                    <a:pt x="44" y="218"/>
                  </a:cubicBezTo>
                  <a:cubicBezTo>
                    <a:pt x="27" y="218"/>
                    <a:pt x="10" y="231"/>
                    <a:pt x="6" y="248"/>
                  </a:cubicBezTo>
                  <a:cubicBezTo>
                    <a:pt x="1" y="269"/>
                    <a:pt x="13" y="290"/>
                    <a:pt x="34" y="295"/>
                  </a:cubicBezTo>
                  <a:cubicBezTo>
                    <a:pt x="42" y="296"/>
                    <a:pt x="110" y="313"/>
                    <a:pt x="209" y="313"/>
                  </a:cubicBezTo>
                  <a:cubicBezTo>
                    <a:pt x="366" y="313"/>
                    <a:pt x="598" y="273"/>
                    <a:pt x="786" y="65"/>
                  </a:cubicBezTo>
                  <a:cubicBezTo>
                    <a:pt x="800" y="49"/>
                    <a:pt x="799" y="24"/>
                    <a:pt x="784" y="11"/>
                  </a:cubicBezTo>
                  <a:cubicBezTo>
                    <a:pt x="776" y="4"/>
                    <a:pt x="766" y="0"/>
                    <a:pt x="75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 flipH="1">
              <a:off x="947583" y="3774247"/>
              <a:ext cx="50234" cy="61450"/>
            </a:xfrm>
            <a:custGeom>
              <a:rect b="b" l="l" r="r" t="t"/>
              <a:pathLst>
                <a:path extrusionOk="0" h="778" w="636">
                  <a:moveTo>
                    <a:pt x="262" y="1"/>
                  </a:moveTo>
                  <a:cubicBezTo>
                    <a:pt x="244" y="1"/>
                    <a:pt x="228" y="13"/>
                    <a:pt x="225" y="32"/>
                  </a:cubicBezTo>
                  <a:cubicBezTo>
                    <a:pt x="221" y="52"/>
                    <a:pt x="234" y="72"/>
                    <a:pt x="255" y="78"/>
                  </a:cubicBezTo>
                  <a:cubicBezTo>
                    <a:pt x="261" y="79"/>
                    <a:pt x="331" y="95"/>
                    <a:pt x="399" y="150"/>
                  </a:cubicBezTo>
                  <a:cubicBezTo>
                    <a:pt x="396" y="155"/>
                    <a:pt x="392" y="161"/>
                    <a:pt x="391" y="168"/>
                  </a:cubicBezTo>
                  <a:cubicBezTo>
                    <a:pt x="391" y="172"/>
                    <a:pt x="350" y="521"/>
                    <a:pt x="26" y="705"/>
                  </a:cubicBezTo>
                  <a:cubicBezTo>
                    <a:pt x="7" y="716"/>
                    <a:pt x="1" y="739"/>
                    <a:pt x="12" y="758"/>
                  </a:cubicBezTo>
                  <a:cubicBezTo>
                    <a:pt x="19" y="770"/>
                    <a:pt x="33" y="777"/>
                    <a:pt x="45" y="777"/>
                  </a:cubicBezTo>
                  <a:cubicBezTo>
                    <a:pt x="52" y="777"/>
                    <a:pt x="58" y="775"/>
                    <a:pt x="64" y="772"/>
                  </a:cubicBezTo>
                  <a:cubicBezTo>
                    <a:pt x="359" y="604"/>
                    <a:pt x="441" y="320"/>
                    <a:pt x="461" y="215"/>
                  </a:cubicBezTo>
                  <a:cubicBezTo>
                    <a:pt x="507" y="277"/>
                    <a:pt x="538" y="364"/>
                    <a:pt x="532" y="489"/>
                  </a:cubicBezTo>
                  <a:cubicBezTo>
                    <a:pt x="531" y="511"/>
                    <a:pt x="548" y="529"/>
                    <a:pt x="568" y="531"/>
                  </a:cubicBezTo>
                  <a:lnTo>
                    <a:pt x="571" y="531"/>
                  </a:lnTo>
                  <a:cubicBezTo>
                    <a:pt x="592" y="531"/>
                    <a:pt x="608" y="515"/>
                    <a:pt x="609" y="495"/>
                  </a:cubicBezTo>
                  <a:cubicBezTo>
                    <a:pt x="635" y="84"/>
                    <a:pt x="275" y="3"/>
                    <a:pt x="272" y="2"/>
                  </a:cubicBezTo>
                  <a:cubicBezTo>
                    <a:pt x="269" y="1"/>
                    <a:pt x="266" y="1"/>
                    <a:pt x="26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 flipH="1">
              <a:off x="1389657" y="3666828"/>
              <a:ext cx="39571" cy="56790"/>
            </a:xfrm>
            <a:custGeom>
              <a:rect b="b" l="l" r="r" t="t"/>
              <a:pathLst>
                <a:path extrusionOk="0" h="719" w="501">
                  <a:moveTo>
                    <a:pt x="393" y="0"/>
                  </a:moveTo>
                  <a:cubicBezTo>
                    <a:pt x="290" y="0"/>
                    <a:pt x="103" y="36"/>
                    <a:pt x="8" y="274"/>
                  </a:cubicBezTo>
                  <a:cubicBezTo>
                    <a:pt x="1" y="293"/>
                    <a:pt x="9" y="317"/>
                    <a:pt x="30" y="324"/>
                  </a:cubicBezTo>
                  <a:cubicBezTo>
                    <a:pt x="35" y="325"/>
                    <a:pt x="39" y="326"/>
                    <a:pt x="44" y="326"/>
                  </a:cubicBezTo>
                  <a:cubicBezTo>
                    <a:pt x="59" y="326"/>
                    <a:pt x="74" y="318"/>
                    <a:pt x="80" y="303"/>
                  </a:cubicBezTo>
                  <a:cubicBezTo>
                    <a:pt x="117" y="209"/>
                    <a:pt x="171" y="153"/>
                    <a:pt x="225" y="120"/>
                  </a:cubicBezTo>
                  <a:lnTo>
                    <a:pt x="225" y="120"/>
                  </a:lnTo>
                  <a:cubicBezTo>
                    <a:pt x="202" y="220"/>
                    <a:pt x="171" y="467"/>
                    <a:pt x="336" y="701"/>
                  </a:cubicBezTo>
                  <a:cubicBezTo>
                    <a:pt x="343" y="711"/>
                    <a:pt x="356" y="718"/>
                    <a:pt x="368" y="718"/>
                  </a:cubicBezTo>
                  <a:cubicBezTo>
                    <a:pt x="376" y="718"/>
                    <a:pt x="383" y="715"/>
                    <a:pt x="389" y="711"/>
                  </a:cubicBezTo>
                  <a:cubicBezTo>
                    <a:pt x="408" y="699"/>
                    <a:pt x="412" y="675"/>
                    <a:pt x="399" y="658"/>
                  </a:cubicBezTo>
                  <a:cubicBezTo>
                    <a:pt x="213" y="392"/>
                    <a:pt x="309" y="103"/>
                    <a:pt x="310" y="99"/>
                  </a:cubicBezTo>
                  <a:cubicBezTo>
                    <a:pt x="311" y="94"/>
                    <a:pt x="312" y="89"/>
                    <a:pt x="312" y="86"/>
                  </a:cubicBezTo>
                  <a:cubicBezTo>
                    <a:pt x="340" y="79"/>
                    <a:pt x="366" y="77"/>
                    <a:pt x="387" y="77"/>
                  </a:cubicBezTo>
                  <a:cubicBezTo>
                    <a:pt x="420" y="77"/>
                    <a:pt x="443" y="82"/>
                    <a:pt x="446" y="83"/>
                  </a:cubicBezTo>
                  <a:cubicBezTo>
                    <a:pt x="449" y="83"/>
                    <a:pt x="452" y="84"/>
                    <a:pt x="455" y="84"/>
                  </a:cubicBezTo>
                  <a:cubicBezTo>
                    <a:pt x="474" y="84"/>
                    <a:pt x="490" y="71"/>
                    <a:pt x="492" y="53"/>
                  </a:cubicBezTo>
                  <a:cubicBezTo>
                    <a:pt x="501" y="32"/>
                    <a:pt x="487" y="12"/>
                    <a:pt x="466" y="7"/>
                  </a:cubicBezTo>
                  <a:cubicBezTo>
                    <a:pt x="464" y="6"/>
                    <a:pt x="436" y="0"/>
                    <a:pt x="39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 flipH="1">
              <a:off x="1128931" y="3730095"/>
              <a:ext cx="71560" cy="32937"/>
            </a:xfrm>
            <a:custGeom>
              <a:rect b="b" l="l" r="r" t="t"/>
              <a:pathLst>
                <a:path extrusionOk="0" h="417" w="906">
                  <a:moveTo>
                    <a:pt x="230" y="1"/>
                  </a:moveTo>
                  <a:cubicBezTo>
                    <a:pt x="135" y="1"/>
                    <a:pt x="50" y="65"/>
                    <a:pt x="27" y="160"/>
                  </a:cubicBezTo>
                  <a:cubicBezTo>
                    <a:pt x="1" y="271"/>
                    <a:pt x="70" y="383"/>
                    <a:pt x="181" y="411"/>
                  </a:cubicBezTo>
                  <a:cubicBezTo>
                    <a:pt x="197" y="415"/>
                    <a:pt x="213" y="417"/>
                    <a:pt x="230" y="417"/>
                  </a:cubicBezTo>
                  <a:cubicBezTo>
                    <a:pt x="303" y="417"/>
                    <a:pt x="370" y="378"/>
                    <a:pt x="408" y="315"/>
                  </a:cubicBezTo>
                  <a:cubicBezTo>
                    <a:pt x="530" y="360"/>
                    <a:pt x="653" y="383"/>
                    <a:pt x="774" y="383"/>
                  </a:cubicBezTo>
                  <a:cubicBezTo>
                    <a:pt x="795" y="383"/>
                    <a:pt x="817" y="382"/>
                    <a:pt x="838" y="381"/>
                  </a:cubicBezTo>
                  <a:cubicBezTo>
                    <a:pt x="859" y="380"/>
                    <a:pt x="875" y="361"/>
                    <a:pt x="874" y="340"/>
                  </a:cubicBezTo>
                  <a:cubicBezTo>
                    <a:pt x="872" y="319"/>
                    <a:pt x="855" y="304"/>
                    <a:pt x="835" y="304"/>
                  </a:cubicBezTo>
                  <a:cubicBezTo>
                    <a:pt x="834" y="304"/>
                    <a:pt x="833" y="304"/>
                    <a:pt x="833" y="304"/>
                  </a:cubicBezTo>
                  <a:cubicBezTo>
                    <a:pt x="816" y="305"/>
                    <a:pt x="798" y="305"/>
                    <a:pt x="781" y="305"/>
                  </a:cubicBezTo>
                  <a:cubicBezTo>
                    <a:pt x="665" y="305"/>
                    <a:pt x="549" y="284"/>
                    <a:pt x="434" y="242"/>
                  </a:cubicBezTo>
                  <a:cubicBezTo>
                    <a:pt x="434" y="238"/>
                    <a:pt x="435" y="236"/>
                    <a:pt x="435" y="232"/>
                  </a:cubicBezTo>
                  <a:cubicBezTo>
                    <a:pt x="449" y="232"/>
                    <a:pt x="464" y="233"/>
                    <a:pt x="476" y="233"/>
                  </a:cubicBezTo>
                  <a:cubicBezTo>
                    <a:pt x="618" y="233"/>
                    <a:pt x="751" y="207"/>
                    <a:pt x="876" y="155"/>
                  </a:cubicBezTo>
                  <a:cubicBezTo>
                    <a:pt x="895" y="147"/>
                    <a:pt x="906" y="124"/>
                    <a:pt x="896" y="103"/>
                  </a:cubicBezTo>
                  <a:cubicBezTo>
                    <a:pt x="892" y="89"/>
                    <a:pt x="878" y="80"/>
                    <a:pt x="863" y="80"/>
                  </a:cubicBezTo>
                  <a:cubicBezTo>
                    <a:pt x="858" y="80"/>
                    <a:pt x="853" y="81"/>
                    <a:pt x="848" y="83"/>
                  </a:cubicBezTo>
                  <a:cubicBezTo>
                    <a:pt x="733" y="131"/>
                    <a:pt x="608" y="155"/>
                    <a:pt x="476" y="155"/>
                  </a:cubicBezTo>
                  <a:cubicBezTo>
                    <a:pt x="460" y="155"/>
                    <a:pt x="445" y="154"/>
                    <a:pt x="430" y="154"/>
                  </a:cubicBezTo>
                  <a:cubicBezTo>
                    <a:pt x="411" y="83"/>
                    <a:pt x="355" y="25"/>
                    <a:pt x="278" y="7"/>
                  </a:cubicBezTo>
                  <a:cubicBezTo>
                    <a:pt x="262" y="3"/>
                    <a:pt x="246" y="1"/>
                    <a:pt x="23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 flipH="1">
              <a:off x="1274261" y="3672041"/>
              <a:ext cx="61845" cy="58291"/>
            </a:xfrm>
            <a:custGeom>
              <a:rect b="b" l="l" r="r" t="t"/>
              <a:pathLst>
                <a:path extrusionOk="0" h="738" w="783">
                  <a:moveTo>
                    <a:pt x="180" y="0"/>
                  </a:moveTo>
                  <a:cubicBezTo>
                    <a:pt x="175" y="0"/>
                    <a:pt x="170" y="1"/>
                    <a:pt x="165" y="3"/>
                  </a:cubicBezTo>
                  <a:cubicBezTo>
                    <a:pt x="145" y="13"/>
                    <a:pt x="135" y="34"/>
                    <a:pt x="144" y="55"/>
                  </a:cubicBezTo>
                  <a:cubicBezTo>
                    <a:pt x="198" y="185"/>
                    <a:pt x="280" y="302"/>
                    <a:pt x="387" y="403"/>
                  </a:cubicBezTo>
                  <a:cubicBezTo>
                    <a:pt x="383" y="408"/>
                    <a:pt x="381" y="413"/>
                    <a:pt x="377" y="418"/>
                  </a:cubicBezTo>
                  <a:cubicBezTo>
                    <a:pt x="257" y="361"/>
                    <a:pt x="156" y="285"/>
                    <a:pt x="72" y="193"/>
                  </a:cubicBezTo>
                  <a:cubicBezTo>
                    <a:pt x="65" y="184"/>
                    <a:pt x="54" y="180"/>
                    <a:pt x="44" y="180"/>
                  </a:cubicBezTo>
                  <a:cubicBezTo>
                    <a:pt x="34" y="180"/>
                    <a:pt x="24" y="183"/>
                    <a:pt x="17" y="190"/>
                  </a:cubicBezTo>
                  <a:cubicBezTo>
                    <a:pt x="1" y="205"/>
                    <a:pt x="0" y="229"/>
                    <a:pt x="15" y="246"/>
                  </a:cubicBezTo>
                  <a:cubicBezTo>
                    <a:pt x="107" y="349"/>
                    <a:pt x="218" y="431"/>
                    <a:pt x="350" y="493"/>
                  </a:cubicBezTo>
                  <a:cubicBezTo>
                    <a:pt x="330" y="601"/>
                    <a:pt x="397" y="706"/>
                    <a:pt x="505" y="731"/>
                  </a:cubicBezTo>
                  <a:cubicBezTo>
                    <a:pt x="522" y="735"/>
                    <a:pt x="538" y="737"/>
                    <a:pt x="554" y="737"/>
                  </a:cubicBezTo>
                  <a:cubicBezTo>
                    <a:pt x="648" y="737"/>
                    <a:pt x="733" y="673"/>
                    <a:pt x="756" y="578"/>
                  </a:cubicBezTo>
                  <a:cubicBezTo>
                    <a:pt x="783" y="464"/>
                    <a:pt x="714" y="351"/>
                    <a:pt x="603" y="324"/>
                  </a:cubicBezTo>
                  <a:cubicBezTo>
                    <a:pt x="586" y="320"/>
                    <a:pt x="570" y="318"/>
                    <a:pt x="554" y="318"/>
                  </a:cubicBezTo>
                  <a:cubicBezTo>
                    <a:pt x="515" y="318"/>
                    <a:pt x="477" y="329"/>
                    <a:pt x="445" y="350"/>
                  </a:cubicBezTo>
                  <a:cubicBezTo>
                    <a:pt x="345" y="254"/>
                    <a:pt x="268" y="145"/>
                    <a:pt x="216" y="25"/>
                  </a:cubicBezTo>
                  <a:cubicBezTo>
                    <a:pt x="210" y="10"/>
                    <a:pt x="195" y="0"/>
                    <a:pt x="18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 flipH="1">
              <a:off x="881552" y="3650952"/>
              <a:ext cx="83566" cy="72350"/>
            </a:xfrm>
            <a:custGeom>
              <a:rect b="b" l="l" r="r" t="t"/>
              <a:pathLst>
                <a:path extrusionOk="0" h="916" w="1058">
                  <a:moveTo>
                    <a:pt x="780" y="0"/>
                  </a:moveTo>
                  <a:cubicBezTo>
                    <a:pt x="732" y="0"/>
                    <a:pt x="668" y="27"/>
                    <a:pt x="584" y="89"/>
                  </a:cubicBezTo>
                  <a:cubicBezTo>
                    <a:pt x="25" y="509"/>
                    <a:pt x="1" y="916"/>
                    <a:pt x="389" y="916"/>
                  </a:cubicBezTo>
                  <a:cubicBezTo>
                    <a:pt x="399" y="916"/>
                    <a:pt x="409" y="916"/>
                    <a:pt x="420" y="915"/>
                  </a:cubicBezTo>
                  <a:cubicBezTo>
                    <a:pt x="777" y="898"/>
                    <a:pt x="1057" y="0"/>
                    <a:pt x="7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 flipH="1">
              <a:off x="858489" y="3719116"/>
              <a:ext cx="83408" cy="72429"/>
            </a:xfrm>
            <a:custGeom>
              <a:rect b="b" l="l" r="r" t="t"/>
              <a:pathLst>
                <a:path extrusionOk="0" h="917" w="1056">
                  <a:moveTo>
                    <a:pt x="779" y="0"/>
                  </a:moveTo>
                  <a:cubicBezTo>
                    <a:pt x="731" y="0"/>
                    <a:pt x="667" y="27"/>
                    <a:pt x="583" y="90"/>
                  </a:cubicBezTo>
                  <a:cubicBezTo>
                    <a:pt x="24" y="510"/>
                    <a:pt x="0" y="917"/>
                    <a:pt x="388" y="917"/>
                  </a:cubicBezTo>
                  <a:cubicBezTo>
                    <a:pt x="398" y="917"/>
                    <a:pt x="408" y="916"/>
                    <a:pt x="419" y="916"/>
                  </a:cubicBezTo>
                  <a:cubicBezTo>
                    <a:pt x="776" y="898"/>
                    <a:pt x="1055" y="0"/>
                    <a:pt x="7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 flipH="1">
              <a:off x="824603" y="3395753"/>
              <a:ext cx="277632" cy="500133"/>
            </a:xfrm>
            <a:custGeom>
              <a:rect b="b" l="l" r="r" t="t"/>
              <a:pathLst>
                <a:path extrusionOk="0" h="6332" w="3515">
                  <a:moveTo>
                    <a:pt x="0" y="1"/>
                  </a:moveTo>
                  <a:lnTo>
                    <a:pt x="3514" y="6331"/>
                  </a:lnTo>
                  <a:lnTo>
                    <a:pt x="1695" y="5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 flipH="1">
              <a:off x="729348" y="3438563"/>
              <a:ext cx="239088" cy="457402"/>
            </a:xfrm>
            <a:custGeom>
              <a:rect b="b" l="l" r="r" t="t"/>
              <a:pathLst>
                <a:path extrusionOk="0" h="5791" w="3027">
                  <a:moveTo>
                    <a:pt x="1" y="1"/>
                  </a:moveTo>
                  <a:lnTo>
                    <a:pt x="1819" y="5790"/>
                  </a:lnTo>
                  <a:cubicBezTo>
                    <a:pt x="2942" y="4467"/>
                    <a:pt x="3027" y="2548"/>
                    <a:pt x="2024" y="1137"/>
                  </a:cubicBezTo>
                  <a:cubicBezTo>
                    <a:pt x="1731" y="725"/>
                    <a:pt x="1312" y="420"/>
                    <a:pt x="832" y="26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 flipH="1">
              <a:off x="1249925" y="3426004"/>
              <a:ext cx="859594" cy="870731"/>
            </a:xfrm>
            <a:custGeom>
              <a:rect b="b" l="l" r="r" t="t"/>
              <a:pathLst>
                <a:path extrusionOk="0" h="11024" w="10883">
                  <a:moveTo>
                    <a:pt x="8237" y="1"/>
                  </a:moveTo>
                  <a:cubicBezTo>
                    <a:pt x="7849" y="1"/>
                    <a:pt x="7518" y="134"/>
                    <a:pt x="7352" y="200"/>
                  </a:cubicBezTo>
                  <a:cubicBezTo>
                    <a:pt x="7352" y="200"/>
                    <a:pt x="4353" y="1059"/>
                    <a:pt x="2389" y="1755"/>
                  </a:cubicBezTo>
                  <a:cubicBezTo>
                    <a:pt x="425" y="2451"/>
                    <a:pt x="1" y="4627"/>
                    <a:pt x="1029" y="5835"/>
                  </a:cubicBezTo>
                  <a:cubicBezTo>
                    <a:pt x="1740" y="6672"/>
                    <a:pt x="4258" y="8968"/>
                    <a:pt x="5742" y="10305"/>
                  </a:cubicBezTo>
                  <a:cubicBezTo>
                    <a:pt x="6070" y="10599"/>
                    <a:pt x="6348" y="10849"/>
                    <a:pt x="6545" y="11024"/>
                  </a:cubicBezTo>
                  <a:cubicBezTo>
                    <a:pt x="6641" y="10811"/>
                    <a:pt x="6680" y="10572"/>
                    <a:pt x="6621" y="10279"/>
                  </a:cubicBezTo>
                  <a:cubicBezTo>
                    <a:pt x="6291" y="8629"/>
                    <a:pt x="9483" y="7830"/>
                    <a:pt x="9483" y="7830"/>
                  </a:cubicBezTo>
                  <a:lnTo>
                    <a:pt x="7571" y="6602"/>
                  </a:lnTo>
                  <a:lnTo>
                    <a:pt x="3839" y="4202"/>
                  </a:lnTo>
                  <a:lnTo>
                    <a:pt x="10005" y="1935"/>
                  </a:lnTo>
                  <a:cubicBezTo>
                    <a:pt x="10238" y="2105"/>
                    <a:pt x="10419" y="2158"/>
                    <a:pt x="10555" y="2158"/>
                  </a:cubicBezTo>
                  <a:cubicBezTo>
                    <a:pt x="10782" y="2158"/>
                    <a:pt x="10882" y="2011"/>
                    <a:pt x="10882" y="2011"/>
                  </a:cubicBezTo>
                  <a:cubicBezTo>
                    <a:pt x="10882" y="2011"/>
                    <a:pt x="10066" y="1165"/>
                    <a:pt x="9310" y="440"/>
                  </a:cubicBezTo>
                  <a:cubicBezTo>
                    <a:pt x="8958" y="102"/>
                    <a:pt x="8576" y="1"/>
                    <a:pt x="8237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 flipH="1">
              <a:off x="1215339" y="3520470"/>
              <a:ext cx="98020" cy="68322"/>
            </a:xfrm>
            <a:custGeom>
              <a:rect b="b" l="l" r="r" t="t"/>
              <a:pathLst>
                <a:path extrusionOk="0" h="865" w="1241">
                  <a:moveTo>
                    <a:pt x="0" y="0"/>
                  </a:moveTo>
                  <a:cubicBezTo>
                    <a:pt x="453" y="453"/>
                    <a:pt x="802" y="815"/>
                    <a:pt x="802" y="815"/>
                  </a:cubicBezTo>
                  <a:cubicBezTo>
                    <a:pt x="802" y="815"/>
                    <a:pt x="787" y="836"/>
                    <a:pt x="756" y="864"/>
                  </a:cubicBezTo>
                  <a:cubicBezTo>
                    <a:pt x="1067" y="815"/>
                    <a:pt x="1241" y="588"/>
                    <a:pt x="1241" y="588"/>
                  </a:cubicBezTo>
                  <a:cubicBezTo>
                    <a:pt x="1241" y="588"/>
                    <a:pt x="16" y="16"/>
                    <a:pt x="0" y="0"/>
                  </a:cubicBezTo>
                  <a:close/>
                </a:path>
              </a:pathLst>
            </a:custGeom>
            <a:solidFill>
              <a:srgbClr val="EF6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 flipH="1">
              <a:off x="1316117" y="3492588"/>
              <a:ext cx="604472" cy="312386"/>
            </a:xfrm>
            <a:custGeom>
              <a:rect b="b" l="l" r="r" t="t"/>
              <a:pathLst>
                <a:path extrusionOk="0" h="3955" w="7653">
                  <a:moveTo>
                    <a:pt x="5621" y="0"/>
                  </a:moveTo>
                  <a:cubicBezTo>
                    <a:pt x="5605" y="0"/>
                    <a:pt x="5588" y="11"/>
                    <a:pt x="5583" y="27"/>
                  </a:cubicBezTo>
                  <a:cubicBezTo>
                    <a:pt x="5578" y="44"/>
                    <a:pt x="5586" y="63"/>
                    <a:pt x="5602" y="72"/>
                  </a:cubicBezTo>
                  <a:lnTo>
                    <a:pt x="7015" y="905"/>
                  </a:lnTo>
                  <a:cubicBezTo>
                    <a:pt x="6928" y="966"/>
                    <a:pt x="6710" y="1091"/>
                    <a:pt x="6377" y="1091"/>
                  </a:cubicBezTo>
                  <a:cubicBezTo>
                    <a:pt x="6281" y="1091"/>
                    <a:pt x="6175" y="1081"/>
                    <a:pt x="6060" y="1056"/>
                  </a:cubicBezTo>
                  <a:cubicBezTo>
                    <a:pt x="5400" y="911"/>
                    <a:pt x="4595" y="717"/>
                    <a:pt x="4588" y="716"/>
                  </a:cubicBezTo>
                  <a:cubicBezTo>
                    <a:pt x="4585" y="715"/>
                    <a:pt x="4582" y="715"/>
                    <a:pt x="4579" y="715"/>
                  </a:cubicBezTo>
                  <a:cubicBezTo>
                    <a:pt x="4562" y="715"/>
                    <a:pt x="4544" y="727"/>
                    <a:pt x="4539" y="745"/>
                  </a:cubicBezTo>
                  <a:cubicBezTo>
                    <a:pt x="4534" y="766"/>
                    <a:pt x="4547" y="787"/>
                    <a:pt x="4568" y="791"/>
                  </a:cubicBezTo>
                  <a:cubicBezTo>
                    <a:pt x="4574" y="792"/>
                    <a:pt x="5139" y="927"/>
                    <a:pt x="5711" y="1057"/>
                  </a:cubicBezTo>
                  <a:cubicBezTo>
                    <a:pt x="5429" y="1242"/>
                    <a:pt x="5081" y="1287"/>
                    <a:pt x="5077" y="1287"/>
                  </a:cubicBezTo>
                  <a:cubicBezTo>
                    <a:pt x="5056" y="1290"/>
                    <a:pt x="5041" y="1309"/>
                    <a:pt x="5043" y="1331"/>
                  </a:cubicBezTo>
                  <a:cubicBezTo>
                    <a:pt x="5046" y="1350"/>
                    <a:pt x="5063" y="1365"/>
                    <a:pt x="5082" y="1365"/>
                  </a:cubicBezTo>
                  <a:lnTo>
                    <a:pt x="5087" y="1365"/>
                  </a:lnTo>
                  <a:cubicBezTo>
                    <a:pt x="5104" y="1363"/>
                    <a:pt x="5508" y="1312"/>
                    <a:pt x="5813" y="1081"/>
                  </a:cubicBezTo>
                  <a:cubicBezTo>
                    <a:pt x="5891" y="1100"/>
                    <a:pt x="5968" y="1116"/>
                    <a:pt x="6044" y="1133"/>
                  </a:cubicBezTo>
                  <a:cubicBezTo>
                    <a:pt x="6167" y="1159"/>
                    <a:pt x="6280" y="1172"/>
                    <a:pt x="6383" y="1172"/>
                  </a:cubicBezTo>
                  <a:cubicBezTo>
                    <a:pt x="6847" y="1172"/>
                    <a:pt x="7098" y="942"/>
                    <a:pt x="7110" y="931"/>
                  </a:cubicBezTo>
                  <a:cubicBezTo>
                    <a:pt x="7120" y="922"/>
                    <a:pt x="7124" y="911"/>
                    <a:pt x="7123" y="899"/>
                  </a:cubicBezTo>
                  <a:cubicBezTo>
                    <a:pt x="7121" y="886"/>
                    <a:pt x="7114" y="876"/>
                    <a:pt x="7103" y="869"/>
                  </a:cubicBezTo>
                  <a:lnTo>
                    <a:pt x="5783" y="92"/>
                  </a:lnTo>
                  <a:lnTo>
                    <a:pt x="6445" y="136"/>
                  </a:lnTo>
                  <a:lnTo>
                    <a:pt x="6915" y="544"/>
                  </a:lnTo>
                  <a:lnTo>
                    <a:pt x="6537" y="323"/>
                  </a:lnTo>
                  <a:cubicBezTo>
                    <a:pt x="6531" y="319"/>
                    <a:pt x="6524" y="317"/>
                    <a:pt x="6517" y="317"/>
                  </a:cubicBezTo>
                  <a:cubicBezTo>
                    <a:pt x="6504" y="317"/>
                    <a:pt x="6492" y="325"/>
                    <a:pt x="6485" y="337"/>
                  </a:cubicBezTo>
                  <a:cubicBezTo>
                    <a:pt x="6475" y="355"/>
                    <a:pt x="6480" y="380"/>
                    <a:pt x="6498" y="390"/>
                  </a:cubicBezTo>
                  <a:lnTo>
                    <a:pt x="7236" y="820"/>
                  </a:lnTo>
                  <a:lnTo>
                    <a:pt x="7539" y="1082"/>
                  </a:lnTo>
                  <a:lnTo>
                    <a:pt x="32" y="3879"/>
                  </a:lnTo>
                  <a:cubicBezTo>
                    <a:pt x="11" y="3887"/>
                    <a:pt x="1" y="3908"/>
                    <a:pt x="8" y="3929"/>
                  </a:cubicBezTo>
                  <a:cubicBezTo>
                    <a:pt x="13" y="3944"/>
                    <a:pt x="29" y="3955"/>
                    <a:pt x="44" y="3955"/>
                  </a:cubicBezTo>
                  <a:cubicBezTo>
                    <a:pt x="49" y="3955"/>
                    <a:pt x="53" y="3954"/>
                    <a:pt x="58" y="3952"/>
                  </a:cubicBezTo>
                  <a:lnTo>
                    <a:pt x="7628" y="1133"/>
                  </a:lnTo>
                  <a:lnTo>
                    <a:pt x="7629" y="1133"/>
                  </a:lnTo>
                  <a:cubicBezTo>
                    <a:pt x="7630" y="1132"/>
                    <a:pt x="7633" y="1132"/>
                    <a:pt x="7634" y="1131"/>
                  </a:cubicBezTo>
                  <a:cubicBezTo>
                    <a:pt x="7635" y="1131"/>
                    <a:pt x="7635" y="1129"/>
                    <a:pt x="7637" y="1129"/>
                  </a:cubicBezTo>
                  <a:cubicBezTo>
                    <a:pt x="7638" y="1128"/>
                    <a:pt x="7639" y="1128"/>
                    <a:pt x="7640" y="1127"/>
                  </a:cubicBezTo>
                  <a:lnTo>
                    <a:pt x="7643" y="1123"/>
                  </a:lnTo>
                  <a:lnTo>
                    <a:pt x="7644" y="1122"/>
                  </a:lnTo>
                  <a:cubicBezTo>
                    <a:pt x="7643" y="1117"/>
                    <a:pt x="7643" y="1116"/>
                    <a:pt x="7644" y="1116"/>
                  </a:cubicBezTo>
                  <a:cubicBezTo>
                    <a:pt x="7644" y="1115"/>
                    <a:pt x="7646" y="1115"/>
                    <a:pt x="7646" y="1114"/>
                  </a:cubicBezTo>
                  <a:cubicBezTo>
                    <a:pt x="7647" y="1112"/>
                    <a:pt x="7647" y="1111"/>
                    <a:pt x="7648" y="1110"/>
                  </a:cubicBezTo>
                  <a:cubicBezTo>
                    <a:pt x="7648" y="1108"/>
                    <a:pt x="7649" y="1108"/>
                    <a:pt x="7649" y="1107"/>
                  </a:cubicBezTo>
                  <a:cubicBezTo>
                    <a:pt x="7649" y="1106"/>
                    <a:pt x="7651" y="1105"/>
                    <a:pt x="7651" y="1104"/>
                  </a:cubicBezTo>
                  <a:cubicBezTo>
                    <a:pt x="7651" y="1102"/>
                    <a:pt x="7651" y="1101"/>
                    <a:pt x="7652" y="1100"/>
                  </a:cubicBezTo>
                  <a:lnTo>
                    <a:pt x="7652" y="1096"/>
                  </a:lnTo>
                  <a:lnTo>
                    <a:pt x="7652" y="1092"/>
                  </a:lnTo>
                  <a:lnTo>
                    <a:pt x="7652" y="1087"/>
                  </a:lnTo>
                  <a:cubicBezTo>
                    <a:pt x="7652" y="1086"/>
                    <a:pt x="7652" y="1085"/>
                    <a:pt x="7651" y="1084"/>
                  </a:cubicBezTo>
                  <a:cubicBezTo>
                    <a:pt x="7651" y="1082"/>
                    <a:pt x="7651" y="1081"/>
                    <a:pt x="7649" y="1080"/>
                  </a:cubicBezTo>
                  <a:lnTo>
                    <a:pt x="7649" y="1079"/>
                  </a:lnTo>
                  <a:cubicBezTo>
                    <a:pt x="7649" y="1077"/>
                    <a:pt x="7649" y="1077"/>
                    <a:pt x="7648" y="1077"/>
                  </a:cubicBezTo>
                  <a:cubicBezTo>
                    <a:pt x="7648" y="1076"/>
                    <a:pt x="7647" y="1075"/>
                    <a:pt x="7647" y="1074"/>
                  </a:cubicBezTo>
                  <a:cubicBezTo>
                    <a:pt x="7647" y="1072"/>
                    <a:pt x="7646" y="1071"/>
                    <a:pt x="7644" y="1070"/>
                  </a:cubicBezTo>
                  <a:cubicBezTo>
                    <a:pt x="7643" y="1069"/>
                    <a:pt x="7643" y="1067"/>
                    <a:pt x="7642" y="1067"/>
                  </a:cubicBezTo>
                  <a:lnTo>
                    <a:pt x="7639" y="1065"/>
                  </a:lnTo>
                  <a:lnTo>
                    <a:pt x="7638" y="1064"/>
                  </a:lnTo>
                  <a:lnTo>
                    <a:pt x="6485" y="66"/>
                  </a:lnTo>
                  <a:cubicBezTo>
                    <a:pt x="6478" y="61"/>
                    <a:pt x="6471" y="57"/>
                    <a:pt x="6461" y="57"/>
                  </a:cubicBezTo>
                  <a:lnTo>
                    <a:pt x="5623" y="0"/>
                  </a:lnTo>
                  <a:cubicBezTo>
                    <a:pt x="5623" y="0"/>
                    <a:pt x="5622" y="0"/>
                    <a:pt x="56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 flipH="1">
              <a:off x="1360667" y="3947302"/>
              <a:ext cx="295404" cy="349430"/>
            </a:xfrm>
            <a:custGeom>
              <a:rect b="b" l="l" r="r" t="t"/>
              <a:pathLst>
                <a:path extrusionOk="0" h="4424" w="3740">
                  <a:moveTo>
                    <a:pt x="1828" y="0"/>
                  </a:moveTo>
                  <a:lnTo>
                    <a:pt x="0" y="3705"/>
                  </a:lnTo>
                  <a:cubicBezTo>
                    <a:pt x="328" y="3999"/>
                    <a:pt x="606" y="4249"/>
                    <a:pt x="803" y="4424"/>
                  </a:cubicBezTo>
                  <a:cubicBezTo>
                    <a:pt x="900" y="4212"/>
                    <a:pt x="937" y="3971"/>
                    <a:pt x="879" y="3678"/>
                  </a:cubicBezTo>
                  <a:cubicBezTo>
                    <a:pt x="548" y="2027"/>
                    <a:pt x="3740" y="1229"/>
                    <a:pt x="3740" y="1229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 flipH="1">
              <a:off x="455574" y="4756340"/>
              <a:ext cx="1516986" cy="382287"/>
            </a:xfrm>
            <a:custGeom>
              <a:rect b="b" l="l" r="r" t="t"/>
              <a:pathLst>
                <a:path extrusionOk="0" h="4840" w="19206">
                  <a:moveTo>
                    <a:pt x="3417" y="0"/>
                  </a:moveTo>
                  <a:cubicBezTo>
                    <a:pt x="2702" y="1376"/>
                    <a:pt x="3417" y="3122"/>
                    <a:pt x="3417" y="3122"/>
                  </a:cubicBezTo>
                  <a:cubicBezTo>
                    <a:pt x="1947" y="1102"/>
                    <a:pt x="1" y="597"/>
                    <a:pt x="1" y="597"/>
                  </a:cubicBezTo>
                  <a:lnTo>
                    <a:pt x="1" y="597"/>
                  </a:lnTo>
                  <a:cubicBezTo>
                    <a:pt x="438" y="4223"/>
                    <a:pt x="1709" y="4837"/>
                    <a:pt x="1709" y="4837"/>
                  </a:cubicBezTo>
                  <a:lnTo>
                    <a:pt x="1709" y="4839"/>
                  </a:lnTo>
                  <a:lnTo>
                    <a:pt x="19205" y="4839"/>
                  </a:lnTo>
                  <a:cubicBezTo>
                    <a:pt x="19068" y="4219"/>
                    <a:pt x="18802" y="4042"/>
                    <a:pt x="18544" y="4042"/>
                  </a:cubicBezTo>
                  <a:cubicBezTo>
                    <a:pt x="18205" y="4042"/>
                    <a:pt x="17881" y="4347"/>
                    <a:pt x="17881" y="4347"/>
                  </a:cubicBezTo>
                  <a:cubicBezTo>
                    <a:pt x="18040" y="3854"/>
                    <a:pt x="18013" y="3397"/>
                    <a:pt x="18013" y="3397"/>
                  </a:cubicBezTo>
                  <a:cubicBezTo>
                    <a:pt x="17791" y="3284"/>
                    <a:pt x="17576" y="3242"/>
                    <a:pt x="17377" y="3242"/>
                  </a:cubicBezTo>
                  <a:cubicBezTo>
                    <a:pt x="16769" y="3242"/>
                    <a:pt x="16317" y="3642"/>
                    <a:pt x="16317" y="3642"/>
                  </a:cubicBezTo>
                  <a:cubicBezTo>
                    <a:pt x="16902" y="1928"/>
                    <a:pt x="16172" y="414"/>
                    <a:pt x="16172" y="414"/>
                  </a:cubicBezTo>
                  <a:cubicBezTo>
                    <a:pt x="14503" y="1103"/>
                    <a:pt x="13510" y="3259"/>
                    <a:pt x="13510" y="3259"/>
                  </a:cubicBezTo>
                  <a:cubicBezTo>
                    <a:pt x="13418" y="3087"/>
                    <a:pt x="13306" y="3026"/>
                    <a:pt x="13194" y="3026"/>
                  </a:cubicBezTo>
                  <a:cubicBezTo>
                    <a:pt x="12917" y="3026"/>
                    <a:pt x="12636" y="3397"/>
                    <a:pt x="12636" y="3397"/>
                  </a:cubicBezTo>
                  <a:cubicBezTo>
                    <a:pt x="12556" y="2755"/>
                    <a:pt x="12436" y="2617"/>
                    <a:pt x="12436" y="2617"/>
                  </a:cubicBezTo>
                  <a:cubicBezTo>
                    <a:pt x="11484" y="2985"/>
                    <a:pt x="10968" y="3581"/>
                    <a:pt x="10968" y="3581"/>
                  </a:cubicBezTo>
                  <a:cubicBezTo>
                    <a:pt x="10968" y="1241"/>
                    <a:pt x="10094" y="185"/>
                    <a:pt x="10094" y="185"/>
                  </a:cubicBezTo>
                  <a:cubicBezTo>
                    <a:pt x="9258" y="1333"/>
                    <a:pt x="9299" y="3169"/>
                    <a:pt x="9299" y="3169"/>
                  </a:cubicBezTo>
                  <a:cubicBezTo>
                    <a:pt x="8848" y="2485"/>
                    <a:pt x="8410" y="2253"/>
                    <a:pt x="8024" y="2253"/>
                  </a:cubicBezTo>
                  <a:cubicBezTo>
                    <a:pt x="7217" y="2253"/>
                    <a:pt x="6636" y="3261"/>
                    <a:pt x="6636" y="3261"/>
                  </a:cubicBezTo>
                  <a:cubicBezTo>
                    <a:pt x="6249" y="2532"/>
                    <a:pt x="5955" y="2298"/>
                    <a:pt x="5737" y="2298"/>
                  </a:cubicBezTo>
                  <a:cubicBezTo>
                    <a:pt x="5352" y="2298"/>
                    <a:pt x="5205" y="3030"/>
                    <a:pt x="5205" y="3030"/>
                  </a:cubicBezTo>
                  <a:cubicBezTo>
                    <a:pt x="4689" y="964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 flipH="1">
              <a:off x="1599517" y="4755629"/>
              <a:ext cx="106156" cy="331974"/>
            </a:xfrm>
            <a:custGeom>
              <a:rect b="b" l="l" r="r" t="t"/>
              <a:pathLst>
                <a:path extrusionOk="0" h="4203" w="1344">
                  <a:moveTo>
                    <a:pt x="75" y="0"/>
                  </a:moveTo>
                  <a:lnTo>
                    <a:pt x="0" y="16"/>
                  </a:lnTo>
                  <a:cubicBezTo>
                    <a:pt x="6" y="42"/>
                    <a:pt x="546" y="2746"/>
                    <a:pt x="1275" y="4202"/>
                  </a:cubicBezTo>
                  <a:lnTo>
                    <a:pt x="1343" y="4167"/>
                  </a:lnTo>
                  <a:cubicBezTo>
                    <a:pt x="619" y="2720"/>
                    <a:pt x="80" y="27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 flipH="1">
              <a:off x="1708276" y="4801519"/>
              <a:ext cx="266653" cy="286953"/>
            </a:xfrm>
            <a:custGeom>
              <a:rect b="b" l="l" r="r" t="t"/>
              <a:pathLst>
                <a:path extrusionOk="0" h="3633" w="3376">
                  <a:moveTo>
                    <a:pt x="62" y="0"/>
                  </a:moveTo>
                  <a:lnTo>
                    <a:pt x="1" y="49"/>
                  </a:lnTo>
                  <a:cubicBezTo>
                    <a:pt x="19" y="71"/>
                    <a:pt x="1827" y="2270"/>
                    <a:pt x="3322" y="3633"/>
                  </a:cubicBezTo>
                  <a:lnTo>
                    <a:pt x="3375" y="3576"/>
                  </a:lnTo>
                  <a:cubicBezTo>
                    <a:pt x="1884" y="2218"/>
                    <a:pt x="79" y="22"/>
                    <a:pt x="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 flipH="1">
              <a:off x="1733789" y="4843302"/>
              <a:ext cx="235770" cy="270761"/>
            </a:xfrm>
            <a:custGeom>
              <a:rect b="b" l="l" r="r" t="t"/>
              <a:pathLst>
                <a:path extrusionOk="0" h="3428" w="2985">
                  <a:moveTo>
                    <a:pt x="69" y="1"/>
                  </a:moveTo>
                  <a:lnTo>
                    <a:pt x="1" y="38"/>
                  </a:lnTo>
                  <a:cubicBezTo>
                    <a:pt x="12" y="58"/>
                    <a:pt x="1126" y="2106"/>
                    <a:pt x="2940" y="3428"/>
                  </a:cubicBezTo>
                  <a:lnTo>
                    <a:pt x="2984" y="3364"/>
                  </a:lnTo>
                  <a:cubicBezTo>
                    <a:pt x="1187" y="2054"/>
                    <a:pt x="81" y="21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 flipH="1">
              <a:off x="1533645" y="4995111"/>
              <a:ext cx="30883" cy="92728"/>
            </a:xfrm>
            <a:custGeom>
              <a:rect b="b" l="l" r="r" t="t"/>
              <a:pathLst>
                <a:path extrusionOk="0" h="1174" w="391">
                  <a:moveTo>
                    <a:pt x="78" y="1"/>
                  </a:moveTo>
                  <a:lnTo>
                    <a:pt x="0" y="9"/>
                  </a:lnTo>
                  <a:cubicBezTo>
                    <a:pt x="4" y="40"/>
                    <a:pt x="85" y="758"/>
                    <a:pt x="323" y="1173"/>
                  </a:cubicBezTo>
                  <a:lnTo>
                    <a:pt x="390" y="1133"/>
                  </a:lnTo>
                  <a:cubicBezTo>
                    <a:pt x="159" y="732"/>
                    <a:pt x="80" y="8"/>
                    <a:pt x="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 flipH="1">
              <a:off x="1437996" y="5012961"/>
              <a:ext cx="13585" cy="73377"/>
            </a:xfrm>
            <a:custGeom>
              <a:rect b="b" l="l" r="r" t="t"/>
              <a:pathLst>
                <a:path extrusionOk="0" h="929" w="172">
                  <a:moveTo>
                    <a:pt x="76" y="0"/>
                  </a:moveTo>
                  <a:lnTo>
                    <a:pt x="1" y="18"/>
                  </a:lnTo>
                  <a:cubicBezTo>
                    <a:pt x="2" y="22"/>
                    <a:pt x="91" y="447"/>
                    <a:pt x="66" y="925"/>
                  </a:cubicBezTo>
                  <a:lnTo>
                    <a:pt x="145" y="929"/>
                  </a:lnTo>
                  <a:cubicBezTo>
                    <a:pt x="172" y="440"/>
                    <a:pt x="79" y="4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 flipH="1">
              <a:off x="1645802" y="5001271"/>
              <a:ext cx="59555" cy="86805"/>
            </a:xfrm>
            <a:custGeom>
              <a:rect b="b" l="l" r="r" t="t"/>
              <a:pathLst>
                <a:path extrusionOk="0" h="1099" w="754">
                  <a:moveTo>
                    <a:pt x="68" y="0"/>
                  </a:moveTo>
                  <a:lnTo>
                    <a:pt x="0" y="38"/>
                  </a:lnTo>
                  <a:cubicBezTo>
                    <a:pt x="3" y="44"/>
                    <a:pt x="296" y="568"/>
                    <a:pt x="691" y="1098"/>
                  </a:cubicBezTo>
                  <a:lnTo>
                    <a:pt x="754" y="1051"/>
                  </a:lnTo>
                  <a:cubicBezTo>
                    <a:pt x="362" y="525"/>
                    <a:pt x="70" y="5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 flipH="1">
              <a:off x="1172293" y="4770558"/>
              <a:ext cx="16666" cy="315861"/>
            </a:xfrm>
            <a:custGeom>
              <a:rect b="b" l="l" r="r" t="t"/>
              <a:pathLst>
                <a:path extrusionOk="0" h="3999" w="211">
                  <a:moveTo>
                    <a:pt x="132" y="0"/>
                  </a:moveTo>
                  <a:cubicBezTo>
                    <a:pt x="130" y="23"/>
                    <a:pt x="1" y="2242"/>
                    <a:pt x="132" y="3999"/>
                  </a:cubicBezTo>
                  <a:lnTo>
                    <a:pt x="211" y="3993"/>
                  </a:lnTo>
                  <a:cubicBezTo>
                    <a:pt x="79" y="2242"/>
                    <a:pt x="210" y="27"/>
                    <a:pt x="211" y="6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 flipH="1">
              <a:off x="1103261" y="5039026"/>
              <a:ext cx="27724" cy="100943"/>
            </a:xfrm>
            <a:custGeom>
              <a:rect b="b" l="l" r="r" t="t"/>
              <a:pathLst>
                <a:path extrusionOk="0" h="1278" w="351">
                  <a:moveTo>
                    <a:pt x="273" y="0"/>
                  </a:moveTo>
                  <a:cubicBezTo>
                    <a:pt x="273" y="9"/>
                    <a:pt x="255" y="797"/>
                    <a:pt x="0" y="1240"/>
                  </a:cubicBezTo>
                  <a:lnTo>
                    <a:pt x="67" y="1278"/>
                  </a:lnTo>
                  <a:cubicBezTo>
                    <a:pt x="334" y="819"/>
                    <a:pt x="350" y="34"/>
                    <a:pt x="351" y="1"/>
                  </a:cubicBezTo>
                  <a:lnTo>
                    <a:pt x="273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 flipH="1">
              <a:off x="987391" y="4962016"/>
              <a:ext cx="75036" cy="151888"/>
            </a:xfrm>
            <a:custGeom>
              <a:rect b="b" l="l" r="r" t="t"/>
              <a:pathLst>
                <a:path extrusionOk="0" h="1923" w="950">
                  <a:moveTo>
                    <a:pt x="875" y="0"/>
                  </a:moveTo>
                  <a:cubicBezTo>
                    <a:pt x="871" y="15"/>
                    <a:pt x="475" y="1434"/>
                    <a:pt x="0" y="1865"/>
                  </a:cubicBezTo>
                  <a:lnTo>
                    <a:pt x="52" y="1922"/>
                  </a:lnTo>
                  <a:cubicBezTo>
                    <a:pt x="545" y="1476"/>
                    <a:pt x="934" y="82"/>
                    <a:pt x="949" y="21"/>
                  </a:cubicBezTo>
                  <a:lnTo>
                    <a:pt x="875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 flipH="1">
              <a:off x="971595" y="5024414"/>
              <a:ext cx="42020" cy="89174"/>
            </a:xfrm>
            <a:custGeom>
              <a:rect b="b" l="l" r="r" t="t"/>
              <a:pathLst>
                <a:path extrusionOk="0" h="1129" w="532">
                  <a:moveTo>
                    <a:pt x="455" y="0"/>
                  </a:moveTo>
                  <a:cubicBezTo>
                    <a:pt x="455" y="5"/>
                    <a:pt x="409" y="576"/>
                    <a:pt x="0" y="1080"/>
                  </a:cubicBezTo>
                  <a:lnTo>
                    <a:pt x="61" y="1128"/>
                  </a:lnTo>
                  <a:cubicBezTo>
                    <a:pt x="488" y="604"/>
                    <a:pt x="531" y="28"/>
                    <a:pt x="532" y="5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 flipH="1">
              <a:off x="902958" y="5012250"/>
              <a:ext cx="32937" cy="74483"/>
            </a:xfrm>
            <a:custGeom>
              <a:rect b="b" l="l" r="r" t="t"/>
              <a:pathLst>
                <a:path extrusionOk="0" h="943" w="417">
                  <a:moveTo>
                    <a:pt x="348" y="1"/>
                  </a:moveTo>
                  <a:cubicBezTo>
                    <a:pt x="338" y="24"/>
                    <a:pt x="67" y="575"/>
                    <a:pt x="0" y="929"/>
                  </a:cubicBezTo>
                  <a:lnTo>
                    <a:pt x="77" y="943"/>
                  </a:lnTo>
                  <a:cubicBezTo>
                    <a:pt x="142" y="602"/>
                    <a:pt x="416" y="41"/>
                    <a:pt x="417" y="35"/>
                  </a:cubicBezTo>
                  <a:lnTo>
                    <a:pt x="348" y="1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 flipH="1">
              <a:off x="692543" y="4787776"/>
              <a:ext cx="161445" cy="353221"/>
            </a:xfrm>
            <a:custGeom>
              <a:rect b="b" l="l" r="r" t="t"/>
              <a:pathLst>
                <a:path extrusionOk="0" h="4472" w="2044">
                  <a:moveTo>
                    <a:pt x="1970" y="0"/>
                  </a:moveTo>
                  <a:cubicBezTo>
                    <a:pt x="1960" y="30"/>
                    <a:pt x="902" y="2966"/>
                    <a:pt x="1" y="4431"/>
                  </a:cubicBezTo>
                  <a:lnTo>
                    <a:pt x="68" y="4472"/>
                  </a:lnTo>
                  <a:cubicBezTo>
                    <a:pt x="974" y="3001"/>
                    <a:pt x="2035" y="57"/>
                    <a:pt x="2043" y="26"/>
                  </a:cubicBezTo>
                  <a:lnTo>
                    <a:pt x="1970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 flipH="1">
              <a:off x="681170" y="5042343"/>
              <a:ext cx="74957" cy="98257"/>
            </a:xfrm>
            <a:custGeom>
              <a:rect b="b" l="l" r="r" t="t"/>
              <a:pathLst>
                <a:path extrusionOk="0" h="1244" w="949">
                  <a:moveTo>
                    <a:pt x="882" y="0"/>
                  </a:moveTo>
                  <a:cubicBezTo>
                    <a:pt x="876" y="8"/>
                    <a:pt x="468" y="711"/>
                    <a:pt x="0" y="1189"/>
                  </a:cubicBezTo>
                  <a:lnTo>
                    <a:pt x="56" y="1244"/>
                  </a:lnTo>
                  <a:cubicBezTo>
                    <a:pt x="531" y="758"/>
                    <a:pt x="945" y="47"/>
                    <a:pt x="948" y="39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 flipH="1">
              <a:off x="455811" y="5135545"/>
              <a:ext cx="1516749" cy="12401"/>
            </a:xfrm>
            <a:custGeom>
              <a:rect b="b" l="l" r="r" t="t"/>
              <a:pathLst>
                <a:path extrusionOk="0" h="157" w="19203">
                  <a:moveTo>
                    <a:pt x="1" y="0"/>
                  </a:moveTo>
                  <a:lnTo>
                    <a:pt x="1" y="156"/>
                  </a:lnTo>
                  <a:lnTo>
                    <a:pt x="19202" y="156"/>
                  </a:lnTo>
                  <a:lnTo>
                    <a:pt x="19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 flipH="1">
              <a:off x="272257" y="4058670"/>
              <a:ext cx="1104368" cy="1195517"/>
            </a:xfrm>
            <a:custGeom>
              <a:rect b="b" l="l" r="r" t="t"/>
              <a:pathLst>
                <a:path extrusionOk="0" h="15136" w="13982">
                  <a:moveTo>
                    <a:pt x="4006" y="0"/>
                  </a:moveTo>
                  <a:lnTo>
                    <a:pt x="4006" y="2879"/>
                  </a:lnTo>
                  <a:cubicBezTo>
                    <a:pt x="4006" y="4497"/>
                    <a:pt x="4664" y="6044"/>
                    <a:pt x="5828" y="7167"/>
                  </a:cubicBezTo>
                  <a:lnTo>
                    <a:pt x="7769" y="9037"/>
                  </a:lnTo>
                  <a:lnTo>
                    <a:pt x="3809" y="11909"/>
                  </a:lnTo>
                  <a:cubicBezTo>
                    <a:pt x="3809" y="11909"/>
                    <a:pt x="3698" y="11734"/>
                    <a:pt x="3351" y="11734"/>
                  </a:cubicBezTo>
                  <a:cubicBezTo>
                    <a:pt x="3165" y="11734"/>
                    <a:pt x="2911" y="11785"/>
                    <a:pt x="2570" y="11940"/>
                  </a:cubicBezTo>
                  <a:cubicBezTo>
                    <a:pt x="2237" y="12091"/>
                    <a:pt x="302" y="13225"/>
                    <a:pt x="302" y="13225"/>
                  </a:cubicBezTo>
                  <a:cubicBezTo>
                    <a:pt x="302" y="13225"/>
                    <a:pt x="76" y="13421"/>
                    <a:pt x="302" y="13587"/>
                  </a:cubicBezTo>
                  <a:cubicBezTo>
                    <a:pt x="302" y="13587"/>
                    <a:pt x="0" y="14040"/>
                    <a:pt x="575" y="14101"/>
                  </a:cubicBezTo>
                  <a:cubicBezTo>
                    <a:pt x="575" y="14101"/>
                    <a:pt x="449" y="14416"/>
                    <a:pt x="740" y="14538"/>
                  </a:cubicBezTo>
                  <a:cubicBezTo>
                    <a:pt x="793" y="14560"/>
                    <a:pt x="850" y="14571"/>
                    <a:pt x="908" y="14571"/>
                  </a:cubicBezTo>
                  <a:cubicBezTo>
                    <a:pt x="972" y="14571"/>
                    <a:pt x="1037" y="14558"/>
                    <a:pt x="1097" y="14534"/>
                  </a:cubicBezTo>
                  <a:lnTo>
                    <a:pt x="3098" y="13768"/>
                  </a:lnTo>
                  <a:lnTo>
                    <a:pt x="1224" y="14977"/>
                  </a:lnTo>
                  <a:cubicBezTo>
                    <a:pt x="1224" y="14977"/>
                    <a:pt x="1334" y="15135"/>
                    <a:pt x="1630" y="15135"/>
                  </a:cubicBezTo>
                  <a:cubicBezTo>
                    <a:pt x="1801" y="15135"/>
                    <a:pt x="2034" y="15083"/>
                    <a:pt x="2343" y="14918"/>
                  </a:cubicBezTo>
                  <a:cubicBezTo>
                    <a:pt x="3189" y="14465"/>
                    <a:pt x="3371" y="14284"/>
                    <a:pt x="3371" y="14284"/>
                  </a:cubicBezTo>
                  <a:cubicBezTo>
                    <a:pt x="3371" y="14284"/>
                    <a:pt x="3527" y="15022"/>
                    <a:pt x="4531" y="15022"/>
                  </a:cubicBezTo>
                  <a:cubicBezTo>
                    <a:pt x="4956" y="15022"/>
                    <a:pt x="5535" y="14889"/>
                    <a:pt x="6319" y="14510"/>
                  </a:cubicBezTo>
                  <a:cubicBezTo>
                    <a:pt x="8948" y="13240"/>
                    <a:pt x="13981" y="10564"/>
                    <a:pt x="12530" y="7981"/>
                  </a:cubicBezTo>
                  <a:cubicBezTo>
                    <a:pt x="11079" y="5397"/>
                    <a:pt x="4006" y="0"/>
                    <a:pt x="4006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 flipH="1">
              <a:off x="1035098" y="4984685"/>
              <a:ext cx="40677" cy="73219"/>
            </a:xfrm>
            <a:custGeom>
              <a:rect b="b" l="l" r="r" t="t"/>
              <a:pathLst>
                <a:path extrusionOk="0" h="927" w="515">
                  <a:moveTo>
                    <a:pt x="257" y="0"/>
                  </a:moveTo>
                  <a:lnTo>
                    <a:pt x="0" y="186"/>
                  </a:lnTo>
                  <a:lnTo>
                    <a:pt x="515" y="927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 flipH="1">
              <a:off x="1155152" y="5044081"/>
              <a:ext cx="201096" cy="90991"/>
            </a:xfrm>
            <a:custGeom>
              <a:rect b="b" l="l" r="r" t="t"/>
              <a:pathLst>
                <a:path extrusionOk="0" h="1152" w="2546">
                  <a:moveTo>
                    <a:pt x="2502" y="1"/>
                  </a:moveTo>
                  <a:cubicBezTo>
                    <a:pt x="2497" y="1"/>
                    <a:pt x="2491" y="2"/>
                    <a:pt x="2486" y="4"/>
                  </a:cubicBezTo>
                  <a:lnTo>
                    <a:pt x="30" y="1078"/>
                  </a:lnTo>
                  <a:cubicBezTo>
                    <a:pt x="10" y="1086"/>
                    <a:pt x="0" y="1110"/>
                    <a:pt x="10" y="1129"/>
                  </a:cubicBezTo>
                  <a:cubicBezTo>
                    <a:pt x="16" y="1143"/>
                    <a:pt x="30" y="1152"/>
                    <a:pt x="46" y="1152"/>
                  </a:cubicBezTo>
                  <a:cubicBezTo>
                    <a:pt x="51" y="1152"/>
                    <a:pt x="56" y="1151"/>
                    <a:pt x="61" y="1150"/>
                  </a:cubicBezTo>
                  <a:lnTo>
                    <a:pt x="2517" y="76"/>
                  </a:lnTo>
                  <a:cubicBezTo>
                    <a:pt x="2537" y="67"/>
                    <a:pt x="2546" y="44"/>
                    <a:pt x="2537" y="25"/>
                  </a:cubicBezTo>
                  <a:cubicBezTo>
                    <a:pt x="2531" y="10"/>
                    <a:pt x="2517" y="1"/>
                    <a:pt x="2502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 flipH="1">
              <a:off x="1133747" y="5094236"/>
              <a:ext cx="201017" cy="81434"/>
            </a:xfrm>
            <a:custGeom>
              <a:rect b="b" l="l" r="r" t="t"/>
              <a:pathLst>
                <a:path extrusionOk="0" h="1031" w="2545">
                  <a:moveTo>
                    <a:pt x="2500" y="0"/>
                  </a:moveTo>
                  <a:cubicBezTo>
                    <a:pt x="2495" y="0"/>
                    <a:pt x="2491" y="1"/>
                    <a:pt x="2486" y="3"/>
                  </a:cubicBezTo>
                  <a:lnTo>
                    <a:pt x="31" y="955"/>
                  </a:lnTo>
                  <a:cubicBezTo>
                    <a:pt x="11" y="963"/>
                    <a:pt x="1" y="985"/>
                    <a:pt x="9" y="1005"/>
                  </a:cubicBezTo>
                  <a:cubicBezTo>
                    <a:pt x="14" y="1021"/>
                    <a:pt x="30" y="1030"/>
                    <a:pt x="45" y="1030"/>
                  </a:cubicBezTo>
                  <a:cubicBezTo>
                    <a:pt x="50" y="1030"/>
                    <a:pt x="55" y="1030"/>
                    <a:pt x="59" y="1027"/>
                  </a:cubicBezTo>
                  <a:lnTo>
                    <a:pt x="2514" y="75"/>
                  </a:lnTo>
                  <a:cubicBezTo>
                    <a:pt x="2534" y="67"/>
                    <a:pt x="2544" y="45"/>
                    <a:pt x="2536" y="24"/>
                  </a:cubicBezTo>
                  <a:cubicBezTo>
                    <a:pt x="2530" y="10"/>
                    <a:pt x="2516" y="0"/>
                    <a:pt x="2500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 flipH="1">
              <a:off x="664109" y="4700182"/>
              <a:ext cx="102286" cy="75589"/>
            </a:xfrm>
            <a:custGeom>
              <a:rect b="b" l="l" r="r" t="t"/>
              <a:pathLst>
                <a:path extrusionOk="0" h="957" w="1295">
                  <a:moveTo>
                    <a:pt x="1251" y="0"/>
                  </a:moveTo>
                  <a:cubicBezTo>
                    <a:pt x="1243" y="0"/>
                    <a:pt x="1235" y="3"/>
                    <a:pt x="1227" y="8"/>
                  </a:cubicBezTo>
                  <a:lnTo>
                    <a:pt x="22" y="887"/>
                  </a:lnTo>
                  <a:cubicBezTo>
                    <a:pt x="4" y="900"/>
                    <a:pt x="1" y="923"/>
                    <a:pt x="13" y="941"/>
                  </a:cubicBezTo>
                  <a:cubicBezTo>
                    <a:pt x="19" y="951"/>
                    <a:pt x="32" y="956"/>
                    <a:pt x="44" y="956"/>
                  </a:cubicBezTo>
                  <a:cubicBezTo>
                    <a:pt x="52" y="956"/>
                    <a:pt x="59" y="954"/>
                    <a:pt x="67" y="950"/>
                  </a:cubicBezTo>
                  <a:lnTo>
                    <a:pt x="1273" y="71"/>
                  </a:lnTo>
                  <a:cubicBezTo>
                    <a:pt x="1291" y="58"/>
                    <a:pt x="1294" y="35"/>
                    <a:pt x="1282" y="17"/>
                  </a:cubicBezTo>
                  <a:cubicBezTo>
                    <a:pt x="1274" y="6"/>
                    <a:pt x="1262" y="0"/>
                    <a:pt x="1251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" name="Google Shape;1165;p33"/>
          <p:cNvGrpSpPr/>
          <p:nvPr/>
        </p:nvGrpSpPr>
        <p:grpSpPr>
          <a:xfrm>
            <a:off x="7266218" y="3928528"/>
            <a:ext cx="1843461" cy="1253523"/>
            <a:chOff x="7266218" y="3928528"/>
            <a:chExt cx="1843461" cy="1253523"/>
          </a:xfrm>
        </p:grpSpPr>
        <p:sp>
          <p:nvSpPr>
            <p:cNvPr id="1166" name="Google Shape;1166;p33"/>
            <p:cNvSpPr/>
            <p:nvPr/>
          </p:nvSpPr>
          <p:spPr>
            <a:xfrm>
              <a:off x="7266218" y="4314002"/>
              <a:ext cx="717482" cy="867876"/>
            </a:xfrm>
            <a:custGeom>
              <a:rect b="b" l="l" r="r" t="t"/>
              <a:pathLst>
                <a:path extrusionOk="0" h="14144" w="11693">
                  <a:moveTo>
                    <a:pt x="10867" y="1"/>
                  </a:moveTo>
                  <a:cubicBezTo>
                    <a:pt x="10644" y="1"/>
                    <a:pt x="10402" y="19"/>
                    <a:pt x="10181" y="74"/>
                  </a:cubicBezTo>
                  <a:cubicBezTo>
                    <a:pt x="9518" y="239"/>
                    <a:pt x="8649" y="860"/>
                    <a:pt x="7243" y="1720"/>
                  </a:cubicBezTo>
                  <a:cubicBezTo>
                    <a:pt x="5835" y="2579"/>
                    <a:pt x="6125" y="3881"/>
                    <a:pt x="5338" y="5247"/>
                  </a:cubicBezTo>
                  <a:cubicBezTo>
                    <a:pt x="4552" y="6612"/>
                    <a:pt x="4593" y="6862"/>
                    <a:pt x="3683" y="7932"/>
                  </a:cubicBezTo>
                  <a:cubicBezTo>
                    <a:pt x="2773" y="9005"/>
                    <a:pt x="951" y="10090"/>
                    <a:pt x="581" y="10874"/>
                  </a:cubicBezTo>
                  <a:cubicBezTo>
                    <a:pt x="209" y="11660"/>
                    <a:pt x="1" y="14144"/>
                    <a:pt x="1" y="14144"/>
                  </a:cubicBezTo>
                  <a:lnTo>
                    <a:pt x="11693" y="14144"/>
                  </a:lnTo>
                  <a:lnTo>
                    <a:pt x="11693" y="74"/>
                  </a:lnTo>
                  <a:cubicBezTo>
                    <a:pt x="11693" y="74"/>
                    <a:pt x="11315" y="1"/>
                    <a:pt x="10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7603830" y="3928528"/>
              <a:ext cx="1188482" cy="1253523"/>
            </a:xfrm>
            <a:custGeom>
              <a:rect b="b" l="l" r="r" t="t"/>
              <a:pathLst>
                <a:path extrusionOk="0" h="20429" w="19369">
                  <a:moveTo>
                    <a:pt x="12402" y="1"/>
                  </a:moveTo>
                  <a:cubicBezTo>
                    <a:pt x="12003" y="1"/>
                    <a:pt x="11592" y="48"/>
                    <a:pt x="11175" y="151"/>
                  </a:cubicBezTo>
                  <a:cubicBezTo>
                    <a:pt x="7989" y="936"/>
                    <a:pt x="6498" y="6689"/>
                    <a:pt x="4760" y="8716"/>
                  </a:cubicBezTo>
                  <a:cubicBezTo>
                    <a:pt x="3022" y="10743"/>
                    <a:pt x="3477" y="12772"/>
                    <a:pt x="1739" y="15006"/>
                  </a:cubicBezTo>
                  <a:cubicBezTo>
                    <a:pt x="1" y="17241"/>
                    <a:pt x="498" y="20427"/>
                    <a:pt x="498" y="20427"/>
                  </a:cubicBezTo>
                  <a:lnTo>
                    <a:pt x="498" y="20429"/>
                  </a:lnTo>
                  <a:lnTo>
                    <a:pt x="19162" y="20429"/>
                  </a:lnTo>
                  <a:cubicBezTo>
                    <a:pt x="19369" y="18111"/>
                    <a:pt x="17796" y="10124"/>
                    <a:pt x="18376" y="8427"/>
                  </a:cubicBezTo>
                  <a:cubicBezTo>
                    <a:pt x="18955" y="6730"/>
                    <a:pt x="18211" y="5157"/>
                    <a:pt x="17672" y="3502"/>
                  </a:cubicBezTo>
                  <a:cubicBezTo>
                    <a:pt x="17204" y="2064"/>
                    <a:pt x="15050" y="1"/>
                    <a:pt x="12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8104173" y="4419605"/>
              <a:ext cx="1005506" cy="762398"/>
            </a:xfrm>
            <a:custGeom>
              <a:rect b="b" l="l" r="r" t="t"/>
              <a:pathLst>
                <a:path extrusionOk="0" h="12425" w="16387">
                  <a:moveTo>
                    <a:pt x="9198" y="1"/>
                  </a:moveTo>
                  <a:cubicBezTo>
                    <a:pt x="6986" y="1"/>
                    <a:pt x="5369" y="5988"/>
                    <a:pt x="3062" y="8079"/>
                  </a:cubicBezTo>
                  <a:cubicBezTo>
                    <a:pt x="414" y="10479"/>
                    <a:pt x="0" y="12424"/>
                    <a:pt x="0" y="12424"/>
                  </a:cubicBezTo>
                  <a:lnTo>
                    <a:pt x="0" y="12425"/>
                  </a:lnTo>
                  <a:lnTo>
                    <a:pt x="16220" y="12425"/>
                  </a:lnTo>
                  <a:cubicBezTo>
                    <a:pt x="16387" y="10521"/>
                    <a:pt x="14731" y="9487"/>
                    <a:pt x="14897" y="8411"/>
                  </a:cubicBezTo>
                  <a:cubicBezTo>
                    <a:pt x="15062" y="7335"/>
                    <a:pt x="12703" y="5224"/>
                    <a:pt x="12414" y="2741"/>
                  </a:cubicBezTo>
                  <a:cubicBezTo>
                    <a:pt x="12159" y="552"/>
                    <a:pt x="10649" y="422"/>
                    <a:pt x="10296" y="422"/>
                  </a:cubicBezTo>
                  <a:cubicBezTo>
                    <a:pt x="10248" y="422"/>
                    <a:pt x="10222" y="424"/>
                    <a:pt x="10222" y="424"/>
                  </a:cubicBezTo>
                  <a:cubicBezTo>
                    <a:pt x="9865" y="131"/>
                    <a:pt x="9525" y="1"/>
                    <a:pt x="9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7948437" y="4889758"/>
              <a:ext cx="161684" cy="90751"/>
            </a:xfrm>
            <a:custGeom>
              <a:rect b="b" l="l" r="r" t="t"/>
              <a:pathLst>
                <a:path extrusionOk="0" h="1479" w="2635">
                  <a:moveTo>
                    <a:pt x="2334" y="0"/>
                  </a:moveTo>
                  <a:cubicBezTo>
                    <a:pt x="2319" y="0"/>
                    <a:pt x="2302" y="9"/>
                    <a:pt x="2299" y="25"/>
                  </a:cubicBezTo>
                  <a:cubicBezTo>
                    <a:pt x="2295" y="43"/>
                    <a:pt x="2306" y="61"/>
                    <a:pt x="2323" y="65"/>
                  </a:cubicBezTo>
                  <a:cubicBezTo>
                    <a:pt x="2426" y="90"/>
                    <a:pt x="2568" y="151"/>
                    <a:pt x="2568" y="196"/>
                  </a:cubicBezTo>
                  <a:cubicBezTo>
                    <a:pt x="2534" y="258"/>
                    <a:pt x="2024" y="324"/>
                    <a:pt x="1928" y="324"/>
                  </a:cubicBezTo>
                  <a:cubicBezTo>
                    <a:pt x="1925" y="324"/>
                    <a:pt x="1922" y="324"/>
                    <a:pt x="1920" y="324"/>
                  </a:cubicBezTo>
                  <a:lnTo>
                    <a:pt x="1920" y="326"/>
                  </a:lnTo>
                  <a:cubicBezTo>
                    <a:pt x="1917" y="326"/>
                    <a:pt x="1914" y="325"/>
                    <a:pt x="1912" y="325"/>
                  </a:cubicBezTo>
                  <a:cubicBezTo>
                    <a:pt x="1905" y="325"/>
                    <a:pt x="1900" y="327"/>
                    <a:pt x="1898" y="328"/>
                  </a:cubicBezTo>
                  <a:cubicBezTo>
                    <a:pt x="1884" y="338"/>
                    <a:pt x="1879" y="354"/>
                    <a:pt x="1884" y="368"/>
                  </a:cubicBezTo>
                  <a:cubicBezTo>
                    <a:pt x="1886" y="375"/>
                    <a:pt x="1889" y="383"/>
                    <a:pt x="1915" y="386"/>
                  </a:cubicBezTo>
                  <a:lnTo>
                    <a:pt x="1915" y="389"/>
                  </a:lnTo>
                  <a:cubicBezTo>
                    <a:pt x="1966" y="396"/>
                    <a:pt x="2401" y="578"/>
                    <a:pt x="2511" y="766"/>
                  </a:cubicBezTo>
                  <a:cubicBezTo>
                    <a:pt x="2537" y="808"/>
                    <a:pt x="2542" y="847"/>
                    <a:pt x="2528" y="882"/>
                  </a:cubicBezTo>
                  <a:cubicBezTo>
                    <a:pt x="2522" y="899"/>
                    <a:pt x="2508" y="910"/>
                    <a:pt x="2487" y="919"/>
                  </a:cubicBezTo>
                  <a:cubicBezTo>
                    <a:pt x="2468" y="925"/>
                    <a:pt x="2446" y="928"/>
                    <a:pt x="2420" y="928"/>
                  </a:cubicBezTo>
                  <a:cubicBezTo>
                    <a:pt x="2181" y="928"/>
                    <a:pt x="1657" y="664"/>
                    <a:pt x="1455" y="550"/>
                  </a:cubicBezTo>
                  <a:cubicBezTo>
                    <a:pt x="1451" y="548"/>
                    <a:pt x="1446" y="547"/>
                    <a:pt x="1441" y="547"/>
                  </a:cubicBezTo>
                  <a:cubicBezTo>
                    <a:pt x="1430" y="547"/>
                    <a:pt x="1419" y="552"/>
                    <a:pt x="1413" y="561"/>
                  </a:cubicBezTo>
                  <a:cubicBezTo>
                    <a:pt x="1175" y="903"/>
                    <a:pt x="750" y="1415"/>
                    <a:pt x="559" y="1415"/>
                  </a:cubicBezTo>
                  <a:cubicBezTo>
                    <a:pt x="548" y="1415"/>
                    <a:pt x="537" y="1413"/>
                    <a:pt x="528" y="1409"/>
                  </a:cubicBezTo>
                  <a:cubicBezTo>
                    <a:pt x="501" y="1399"/>
                    <a:pt x="485" y="1382"/>
                    <a:pt x="478" y="1357"/>
                  </a:cubicBezTo>
                  <a:cubicBezTo>
                    <a:pt x="437" y="1208"/>
                    <a:pt x="691" y="846"/>
                    <a:pt x="791" y="718"/>
                  </a:cubicBezTo>
                  <a:cubicBezTo>
                    <a:pt x="801" y="705"/>
                    <a:pt x="800" y="686"/>
                    <a:pt x="789" y="674"/>
                  </a:cubicBezTo>
                  <a:cubicBezTo>
                    <a:pt x="782" y="668"/>
                    <a:pt x="774" y="665"/>
                    <a:pt x="765" y="665"/>
                  </a:cubicBezTo>
                  <a:cubicBezTo>
                    <a:pt x="758" y="665"/>
                    <a:pt x="751" y="667"/>
                    <a:pt x="745" y="672"/>
                  </a:cubicBezTo>
                  <a:cubicBezTo>
                    <a:pt x="551" y="827"/>
                    <a:pt x="319" y="965"/>
                    <a:pt x="219" y="965"/>
                  </a:cubicBezTo>
                  <a:cubicBezTo>
                    <a:pt x="202" y="965"/>
                    <a:pt x="188" y="961"/>
                    <a:pt x="180" y="952"/>
                  </a:cubicBezTo>
                  <a:cubicBezTo>
                    <a:pt x="91" y="854"/>
                    <a:pt x="254" y="672"/>
                    <a:pt x="255" y="671"/>
                  </a:cubicBezTo>
                  <a:cubicBezTo>
                    <a:pt x="266" y="656"/>
                    <a:pt x="265" y="636"/>
                    <a:pt x="252" y="624"/>
                  </a:cubicBezTo>
                  <a:cubicBezTo>
                    <a:pt x="246" y="618"/>
                    <a:pt x="239" y="616"/>
                    <a:pt x="231" y="616"/>
                  </a:cubicBezTo>
                  <a:cubicBezTo>
                    <a:pt x="222" y="616"/>
                    <a:pt x="213" y="620"/>
                    <a:pt x="206" y="627"/>
                  </a:cubicBezTo>
                  <a:cubicBezTo>
                    <a:pt x="198" y="636"/>
                    <a:pt x="0" y="854"/>
                    <a:pt x="132" y="996"/>
                  </a:cubicBezTo>
                  <a:cubicBezTo>
                    <a:pt x="152" y="1018"/>
                    <a:pt x="181" y="1027"/>
                    <a:pt x="216" y="1027"/>
                  </a:cubicBezTo>
                  <a:cubicBezTo>
                    <a:pt x="325" y="1027"/>
                    <a:pt x="489" y="933"/>
                    <a:pt x="615" y="847"/>
                  </a:cubicBezTo>
                  <a:lnTo>
                    <a:pt x="615" y="847"/>
                  </a:lnTo>
                  <a:cubicBezTo>
                    <a:pt x="507" y="1006"/>
                    <a:pt x="378" y="1237"/>
                    <a:pt x="415" y="1372"/>
                  </a:cubicBezTo>
                  <a:cubicBezTo>
                    <a:pt x="426" y="1418"/>
                    <a:pt x="457" y="1450"/>
                    <a:pt x="502" y="1469"/>
                  </a:cubicBezTo>
                  <a:cubicBezTo>
                    <a:pt x="517" y="1475"/>
                    <a:pt x="534" y="1478"/>
                    <a:pt x="552" y="1478"/>
                  </a:cubicBezTo>
                  <a:cubicBezTo>
                    <a:pt x="827" y="1478"/>
                    <a:pt x="1334" y="784"/>
                    <a:pt x="1449" y="619"/>
                  </a:cubicBezTo>
                  <a:cubicBezTo>
                    <a:pt x="1591" y="697"/>
                    <a:pt x="2140" y="990"/>
                    <a:pt x="2421" y="990"/>
                  </a:cubicBezTo>
                  <a:cubicBezTo>
                    <a:pt x="2454" y="990"/>
                    <a:pt x="2484" y="986"/>
                    <a:pt x="2508" y="977"/>
                  </a:cubicBezTo>
                  <a:cubicBezTo>
                    <a:pt x="2547" y="964"/>
                    <a:pt x="2574" y="939"/>
                    <a:pt x="2589" y="903"/>
                  </a:cubicBezTo>
                  <a:cubicBezTo>
                    <a:pt x="2626" y="809"/>
                    <a:pt x="2578" y="706"/>
                    <a:pt x="2450" y="600"/>
                  </a:cubicBezTo>
                  <a:cubicBezTo>
                    <a:pt x="2355" y="522"/>
                    <a:pt x="2198" y="432"/>
                    <a:pt x="2074" y="378"/>
                  </a:cubicBezTo>
                  <a:cubicBezTo>
                    <a:pt x="2128" y="371"/>
                    <a:pt x="2199" y="360"/>
                    <a:pt x="2290" y="345"/>
                  </a:cubicBezTo>
                  <a:cubicBezTo>
                    <a:pt x="2590" y="295"/>
                    <a:pt x="2632" y="245"/>
                    <a:pt x="2633" y="200"/>
                  </a:cubicBezTo>
                  <a:cubicBezTo>
                    <a:pt x="2635" y="79"/>
                    <a:pt x="2389" y="13"/>
                    <a:pt x="2339" y="0"/>
                  </a:cubicBezTo>
                  <a:cubicBezTo>
                    <a:pt x="2337" y="0"/>
                    <a:pt x="2336" y="0"/>
                    <a:pt x="2334" y="0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3"/>
            <p:cNvSpPr/>
            <p:nvPr/>
          </p:nvSpPr>
          <p:spPr>
            <a:xfrm>
              <a:off x="7832095" y="4645048"/>
              <a:ext cx="317293" cy="287533"/>
            </a:xfrm>
            <a:custGeom>
              <a:rect b="b" l="l" r="r" t="t"/>
              <a:pathLst>
                <a:path extrusionOk="0" h="4686" w="5171">
                  <a:moveTo>
                    <a:pt x="2622" y="1"/>
                  </a:moveTo>
                  <a:cubicBezTo>
                    <a:pt x="2464" y="1"/>
                    <a:pt x="2304" y="16"/>
                    <a:pt x="2143" y="47"/>
                  </a:cubicBezTo>
                  <a:cubicBezTo>
                    <a:pt x="851" y="299"/>
                    <a:pt x="1" y="1515"/>
                    <a:pt x="244" y="2762"/>
                  </a:cubicBezTo>
                  <a:cubicBezTo>
                    <a:pt x="461" y="3864"/>
                    <a:pt x="1472" y="4686"/>
                    <a:pt x="2597" y="4686"/>
                  </a:cubicBezTo>
                  <a:cubicBezTo>
                    <a:pt x="2744" y="4686"/>
                    <a:pt x="2893" y="4672"/>
                    <a:pt x="3043" y="4642"/>
                  </a:cubicBezTo>
                  <a:cubicBezTo>
                    <a:pt x="4337" y="4389"/>
                    <a:pt x="5171" y="3092"/>
                    <a:pt x="4927" y="1845"/>
                  </a:cubicBezTo>
                  <a:cubicBezTo>
                    <a:pt x="4713" y="754"/>
                    <a:pt x="3731" y="1"/>
                    <a:pt x="2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3"/>
            <p:cNvSpPr/>
            <p:nvPr/>
          </p:nvSpPr>
          <p:spPr>
            <a:xfrm>
              <a:off x="7918247" y="4824285"/>
              <a:ext cx="207151" cy="108362"/>
            </a:xfrm>
            <a:custGeom>
              <a:rect b="b" l="l" r="r" t="t"/>
              <a:pathLst>
                <a:path extrusionOk="0" h="1766" w="3376">
                  <a:moveTo>
                    <a:pt x="2230" y="1"/>
                  </a:moveTo>
                  <a:cubicBezTo>
                    <a:pt x="2073" y="1"/>
                    <a:pt x="1914" y="16"/>
                    <a:pt x="1754" y="47"/>
                  </a:cubicBezTo>
                  <a:cubicBezTo>
                    <a:pt x="938" y="207"/>
                    <a:pt x="300" y="747"/>
                    <a:pt x="1" y="1440"/>
                  </a:cubicBezTo>
                  <a:cubicBezTo>
                    <a:pt x="358" y="1647"/>
                    <a:pt x="768" y="1766"/>
                    <a:pt x="1196" y="1766"/>
                  </a:cubicBezTo>
                  <a:cubicBezTo>
                    <a:pt x="1343" y="1766"/>
                    <a:pt x="1491" y="1752"/>
                    <a:pt x="1641" y="1722"/>
                  </a:cubicBezTo>
                  <a:cubicBezTo>
                    <a:pt x="2449" y="1564"/>
                    <a:pt x="3078" y="995"/>
                    <a:pt x="3376" y="289"/>
                  </a:cubicBezTo>
                  <a:cubicBezTo>
                    <a:pt x="3033" y="104"/>
                    <a:pt x="2640" y="1"/>
                    <a:pt x="2230" y="1"/>
                  </a:cubicBezTo>
                  <a:close/>
                </a:path>
              </a:pathLst>
            </a:custGeom>
            <a:solidFill>
              <a:srgbClr val="EE7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3"/>
            <p:cNvSpPr/>
            <p:nvPr/>
          </p:nvSpPr>
          <p:spPr>
            <a:xfrm>
              <a:off x="7975866" y="4806184"/>
              <a:ext cx="45161" cy="125788"/>
            </a:xfrm>
            <a:custGeom>
              <a:rect b="b" l="l" r="r" t="t"/>
              <a:pathLst>
                <a:path extrusionOk="0" h="2050" w="736">
                  <a:moveTo>
                    <a:pt x="37" y="0"/>
                  </a:moveTo>
                  <a:cubicBezTo>
                    <a:pt x="33" y="0"/>
                    <a:pt x="30" y="1"/>
                    <a:pt x="26" y="2"/>
                  </a:cubicBezTo>
                  <a:cubicBezTo>
                    <a:pt x="10" y="7"/>
                    <a:pt x="0" y="25"/>
                    <a:pt x="6" y="43"/>
                  </a:cubicBezTo>
                  <a:lnTo>
                    <a:pt x="669" y="2028"/>
                  </a:lnTo>
                  <a:cubicBezTo>
                    <a:pt x="674" y="2040"/>
                    <a:pt x="686" y="2049"/>
                    <a:pt x="700" y="2049"/>
                  </a:cubicBezTo>
                  <a:cubicBezTo>
                    <a:pt x="704" y="2049"/>
                    <a:pt x="708" y="2049"/>
                    <a:pt x="710" y="2048"/>
                  </a:cubicBezTo>
                  <a:cubicBezTo>
                    <a:pt x="728" y="2043"/>
                    <a:pt x="736" y="2024"/>
                    <a:pt x="731" y="2007"/>
                  </a:cubicBezTo>
                  <a:lnTo>
                    <a:pt x="67" y="22"/>
                  </a:lnTo>
                  <a:cubicBezTo>
                    <a:pt x="63" y="8"/>
                    <a:pt x="50" y="0"/>
                    <a:pt x="37" y="0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3"/>
            <p:cNvSpPr/>
            <p:nvPr/>
          </p:nvSpPr>
          <p:spPr>
            <a:xfrm>
              <a:off x="8071037" y="4769060"/>
              <a:ext cx="4786" cy="139839"/>
            </a:xfrm>
            <a:custGeom>
              <a:rect b="b" l="l" r="r" t="t"/>
              <a:pathLst>
                <a:path extrusionOk="0" h="2279" w="78">
                  <a:moveTo>
                    <a:pt x="46" y="1"/>
                  </a:moveTo>
                  <a:cubicBezTo>
                    <a:pt x="27" y="1"/>
                    <a:pt x="13" y="15"/>
                    <a:pt x="13" y="33"/>
                  </a:cubicBezTo>
                  <a:lnTo>
                    <a:pt x="0" y="2247"/>
                  </a:lnTo>
                  <a:cubicBezTo>
                    <a:pt x="0" y="2265"/>
                    <a:pt x="15" y="2279"/>
                    <a:pt x="32" y="2279"/>
                  </a:cubicBezTo>
                  <a:cubicBezTo>
                    <a:pt x="51" y="2279"/>
                    <a:pt x="66" y="2265"/>
                    <a:pt x="64" y="2247"/>
                  </a:cubicBezTo>
                  <a:lnTo>
                    <a:pt x="77" y="33"/>
                  </a:lnTo>
                  <a:cubicBezTo>
                    <a:pt x="77" y="15"/>
                    <a:pt x="63" y="1"/>
                    <a:pt x="46" y="1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3"/>
            <p:cNvSpPr/>
            <p:nvPr/>
          </p:nvSpPr>
          <p:spPr>
            <a:xfrm>
              <a:off x="7842588" y="4697451"/>
              <a:ext cx="268389" cy="112534"/>
            </a:xfrm>
            <a:custGeom>
              <a:rect b="b" l="l" r="r" t="t"/>
              <a:pathLst>
                <a:path extrusionOk="0" h="1834" w="4374">
                  <a:moveTo>
                    <a:pt x="2444" y="1"/>
                  </a:moveTo>
                  <a:cubicBezTo>
                    <a:pt x="2442" y="1"/>
                    <a:pt x="2439" y="1"/>
                    <a:pt x="2437" y="2"/>
                  </a:cubicBezTo>
                  <a:cubicBezTo>
                    <a:pt x="2418" y="7"/>
                    <a:pt x="2409" y="24"/>
                    <a:pt x="2413" y="42"/>
                  </a:cubicBezTo>
                  <a:lnTo>
                    <a:pt x="2598" y="700"/>
                  </a:lnTo>
                  <a:cubicBezTo>
                    <a:pt x="2417" y="773"/>
                    <a:pt x="2285" y="890"/>
                    <a:pt x="2206" y="1050"/>
                  </a:cubicBezTo>
                  <a:cubicBezTo>
                    <a:pt x="2140" y="1184"/>
                    <a:pt x="2120" y="1330"/>
                    <a:pt x="2121" y="1458"/>
                  </a:cubicBezTo>
                  <a:lnTo>
                    <a:pt x="1816" y="594"/>
                  </a:lnTo>
                  <a:cubicBezTo>
                    <a:pt x="1811" y="581"/>
                    <a:pt x="1798" y="573"/>
                    <a:pt x="1785" y="573"/>
                  </a:cubicBezTo>
                  <a:cubicBezTo>
                    <a:pt x="1781" y="573"/>
                    <a:pt x="1778" y="573"/>
                    <a:pt x="1774" y="575"/>
                  </a:cubicBezTo>
                  <a:cubicBezTo>
                    <a:pt x="1758" y="582"/>
                    <a:pt x="1749" y="599"/>
                    <a:pt x="1755" y="616"/>
                  </a:cubicBezTo>
                  <a:lnTo>
                    <a:pt x="2140" y="1703"/>
                  </a:lnTo>
                  <a:cubicBezTo>
                    <a:pt x="1958" y="1562"/>
                    <a:pt x="1526" y="1280"/>
                    <a:pt x="984" y="1280"/>
                  </a:cubicBezTo>
                  <a:cubicBezTo>
                    <a:pt x="688" y="1280"/>
                    <a:pt x="358" y="1364"/>
                    <a:pt x="18" y="1602"/>
                  </a:cubicBezTo>
                  <a:cubicBezTo>
                    <a:pt x="5" y="1612"/>
                    <a:pt x="0" y="1633"/>
                    <a:pt x="11" y="1647"/>
                  </a:cubicBezTo>
                  <a:cubicBezTo>
                    <a:pt x="17" y="1656"/>
                    <a:pt x="27" y="1660"/>
                    <a:pt x="37" y="1660"/>
                  </a:cubicBezTo>
                  <a:cubicBezTo>
                    <a:pt x="44" y="1660"/>
                    <a:pt x="50" y="1658"/>
                    <a:pt x="56" y="1654"/>
                  </a:cubicBezTo>
                  <a:cubicBezTo>
                    <a:pt x="383" y="1426"/>
                    <a:pt x="699" y="1344"/>
                    <a:pt x="985" y="1344"/>
                  </a:cubicBezTo>
                  <a:cubicBezTo>
                    <a:pt x="1675" y="1344"/>
                    <a:pt x="2180" y="1820"/>
                    <a:pt x="2187" y="1826"/>
                  </a:cubicBezTo>
                  <a:cubicBezTo>
                    <a:pt x="2188" y="1827"/>
                    <a:pt x="2190" y="1828"/>
                    <a:pt x="2191" y="1828"/>
                  </a:cubicBezTo>
                  <a:lnTo>
                    <a:pt x="2198" y="1832"/>
                  </a:lnTo>
                  <a:lnTo>
                    <a:pt x="2200" y="1832"/>
                  </a:lnTo>
                  <a:cubicBezTo>
                    <a:pt x="2202" y="1833"/>
                    <a:pt x="2206" y="1833"/>
                    <a:pt x="2208" y="1833"/>
                  </a:cubicBezTo>
                  <a:cubicBezTo>
                    <a:pt x="2212" y="1833"/>
                    <a:pt x="2214" y="1833"/>
                    <a:pt x="2217" y="1832"/>
                  </a:cubicBezTo>
                  <a:lnTo>
                    <a:pt x="2219" y="1832"/>
                  </a:lnTo>
                  <a:cubicBezTo>
                    <a:pt x="2222" y="1831"/>
                    <a:pt x="2223" y="1831"/>
                    <a:pt x="2226" y="1829"/>
                  </a:cubicBezTo>
                  <a:cubicBezTo>
                    <a:pt x="2227" y="1828"/>
                    <a:pt x="2228" y="1828"/>
                    <a:pt x="2228" y="1827"/>
                  </a:cubicBezTo>
                  <a:lnTo>
                    <a:pt x="2231" y="1825"/>
                  </a:lnTo>
                  <a:lnTo>
                    <a:pt x="2233" y="1822"/>
                  </a:lnTo>
                  <a:cubicBezTo>
                    <a:pt x="2233" y="1822"/>
                    <a:pt x="2234" y="1821"/>
                    <a:pt x="2234" y="1820"/>
                  </a:cubicBezTo>
                  <a:cubicBezTo>
                    <a:pt x="2236" y="1818"/>
                    <a:pt x="2236" y="1817"/>
                    <a:pt x="2236" y="1817"/>
                  </a:cubicBezTo>
                  <a:cubicBezTo>
                    <a:pt x="2236" y="1816"/>
                    <a:pt x="2237" y="1816"/>
                    <a:pt x="2237" y="1815"/>
                  </a:cubicBezTo>
                  <a:cubicBezTo>
                    <a:pt x="2237" y="1813"/>
                    <a:pt x="2238" y="1812"/>
                    <a:pt x="2238" y="1811"/>
                  </a:cubicBezTo>
                  <a:lnTo>
                    <a:pt x="2238" y="1808"/>
                  </a:lnTo>
                  <a:lnTo>
                    <a:pt x="2238" y="1805"/>
                  </a:lnTo>
                  <a:lnTo>
                    <a:pt x="2238" y="1801"/>
                  </a:lnTo>
                  <a:lnTo>
                    <a:pt x="2238" y="1797"/>
                  </a:lnTo>
                  <a:lnTo>
                    <a:pt x="2238" y="1796"/>
                  </a:lnTo>
                  <a:cubicBezTo>
                    <a:pt x="2238" y="1795"/>
                    <a:pt x="2237" y="1792"/>
                    <a:pt x="2237" y="1791"/>
                  </a:cubicBezTo>
                  <a:cubicBezTo>
                    <a:pt x="2236" y="1787"/>
                    <a:pt x="2105" y="1393"/>
                    <a:pt x="2262" y="1076"/>
                  </a:cubicBezTo>
                  <a:cubicBezTo>
                    <a:pt x="2340" y="917"/>
                    <a:pt x="2480" y="804"/>
                    <a:pt x="2675" y="738"/>
                  </a:cubicBezTo>
                  <a:cubicBezTo>
                    <a:pt x="2780" y="703"/>
                    <a:pt x="2876" y="689"/>
                    <a:pt x="2964" y="689"/>
                  </a:cubicBezTo>
                  <a:cubicBezTo>
                    <a:pt x="3022" y="689"/>
                    <a:pt x="3077" y="695"/>
                    <a:pt x="3128" y="706"/>
                  </a:cubicBezTo>
                  <a:cubicBezTo>
                    <a:pt x="3132" y="709"/>
                    <a:pt x="3137" y="710"/>
                    <a:pt x="3142" y="710"/>
                  </a:cubicBezTo>
                  <a:lnTo>
                    <a:pt x="3143" y="710"/>
                  </a:lnTo>
                  <a:cubicBezTo>
                    <a:pt x="3535" y="805"/>
                    <a:pt x="3724" y="1191"/>
                    <a:pt x="3735" y="1213"/>
                  </a:cubicBezTo>
                  <a:cubicBezTo>
                    <a:pt x="3740" y="1224"/>
                    <a:pt x="3751" y="1231"/>
                    <a:pt x="3764" y="1231"/>
                  </a:cubicBezTo>
                  <a:cubicBezTo>
                    <a:pt x="3766" y="1231"/>
                    <a:pt x="3768" y="1231"/>
                    <a:pt x="3771" y="1231"/>
                  </a:cubicBezTo>
                  <a:cubicBezTo>
                    <a:pt x="3785" y="1229"/>
                    <a:pt x="3796" y="1215"/>
                    <a:pt x="3797" y="1201"/>
                  </a:cubicBezTo>
                  <a:cubicBezTo>
                    <a:pt x="3867" y="287"/>
                    <a:pt x="4340" y="94"/>
                    <a:pt x="4344" y="92"/>
                  </a:cubicBezTo>
                  <a:cubicBezTo>
                    <a:pt x="4366" y="87"/>
                    <a:pt x="4373" y="69"/>
                    <a:pt x="4367" y="52"/>
                  </a:cubicBezTo>
                  <a:cubicBezTo>
                    <a:pt x="4362" y="39"/>
                    <a:pt x="4349" y="31"/>
                    <a:pt x="4336" y="31"/>
                  </a:cubicBezTo>
                  <a:cubicBezTo>
                    <a:pt x="4332" y="31"/>
                    <a:pt x="4328" y="31"/>
                    <a:pt x="4325" y="33"/>
                  </a:cubicBezTo>
                  <a:cubicBezTo>
                    <a:pt x="4304" y="41"/>
                    <a:pt x="3844" y="224"/>
                    <a:pt x="3745" y="1096"/>
                  </a:cubicBezTo>
                  <a:cubicBezTo>
                    <a:pt x="3661" y="967"/>
                    <a:pt x="3473" y="735"/>
                    <a:pt x="3179" y="655"/>
                  </a:cubicBezTo>
                  <a:lnTo>
                    <a:pt x="3189" y="59"/>
                  </a:lnTo>
                  <a:cubicBezTo>
                    <a:pt x="3189" y="42"/>
                    <a:pt x="3174" y="26"/>
                    <a:pt x="3157" y="26"/>
                  </a:cubicBezTo>
                  <a:cubicBezTo>
                    <a:pt x="3138" y="26"/>
                    <a:pt x="3124" y="41"/>
                    <a:pt x="3124" y="58"/>
                  </a:cubicBezTo>
                  <a:lnTo>
                    <a:pt x="3115" y="639"/>
                  </a:lnTo>
                  <a:cubicBezTo>
                    <a:pt x="3068" y="631"/>
                    <a:pt x="3018" y="626"/>
                    <a:pt x="2965" y="626"/>
                  </a:cubicBezTo>
                  <a:cubicBezTo>
                    <a:pt x="2871" y="626"/>
                    <a:pt x="2769" y="641"/>
                    <a:pt x="2660" y="677"/>
                  </a:cubicBezTo>
                  <a:lnTo>
                    <a:pt x="2476" y="24"/>
                  </a:lnTo>
                  <a:cubicBezTo>
                    <a:pt x="2471" y="10"/>
                    <a:pt x="2458" y="1"/>
                    <a:pt x="24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3"/>
            <p:cNvSpPr/>
            <p:nvPr/>
          </p:nvSpPr>
          <p:spPr>
            <a:xfrm>
              <a:off x="8022194" y="4685792"/>
              <a:ext cx="28164" cy="25096"/>
            </a:xfrm>
            <a:custGeom>
              <a:rect b="b" l="l" r="r" t="t"/>
              <a:pathLst>
                <a:path extrusionOk="0" h="409" w="459">
                  <a:moveTo>
                    <a:pt x="231" y="1"/>
                  </a:moveTo>
                  <a:cubicBezTo>
                    <a:pt x="146" y="1"/>
                    <a:pt x="65" y="54"/>
                    <a:pt x="36" y="139"/>
                  </a:cubicBezTo>
                  <a:cubicBezTo>
                    <a:pt x="0" y="246"/>
                    <a:pt x="58" y="361"/>
                    <a:pt x="165" y="397"/>
                  </a:cubicBezTo>
                  <a:cubicBezTo>
                    <a:pt x="186" y="405"/>
                    <a:pt x="208" y="408"/>
                    <a:pt x="230" y="408"/>
                  </a:cubicBezTo>
                  <a:cubicBezTo>
                    <a:pt x="315" y="408"/>
                    <a:pt x="394" y="354"/>
                    <a:pt x="423" y="269"/>
                  </a:cubicBezTo>
                  <a:cubicBezTo>
                    <a:pt x="459" y="162"/>
                    <a:pt x="401" y="47"/>
                    <a:pt x="294" y="11"/>
                  </a:cubicBezTo>
                  <a:cubicBezTo>
                    <a:pt x="273" y="4"/>
                    <a:pt x="252" y="1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3"/>
            <p:cNvSpPr/>
            <p:nvPr/>
          </p:nvSpPr>
          <p:spPr>
            <a:xfrm>
              <a:off x="7978504" y="4687019"/>
              <a:ext cx="28226" cy="25035"/>
            </a:xfrm>
            <a:custGeom>
              <a:rect b="b" l="l" r="r" t="t"/>
              <a:pathLst>
                <a:path extrusionOk="0" h="408" w="460">
                  <a:moveTo>
                    <a:pt x="231" y="0"/>
                  </a:moveTo>
                  <a:cubicBezTo>
                    <a:pt x="145" y="0"/>
                    <a:pt x="65" y="54"/>
                    <a:pt x="37" y="139"/>
                  </a:cubicBezTo>
                  <a:cubicBezTo>
                    <a:pt x="1" y="245"/>
                    <a:pt x="58" y="361"/>
                    <a:pt x="165" y="397"/>
                  </a:cubicBezTo>
                  <a:cubicBezTo>
                    <a:pt x="187" y="404"/>
                    <a:pt x="208" y="408"/>
                    <a:pt x="230" y="408"/>
                  </a:cubicBezTo>
                  <a:cubicBezTo>
                    <a:pt x="315" y="408"/>
                    <a:pt x="395" y="354"/>
                    <a:pt x="423" y="268"/>
                  </a:cubicBezTo>
                  <a:cubicBezTo>
                    <a:pt x="459" y="161"/>
                    <a:pt x="402" y="46"/>
                    <a:pt x="295" y="10"/>
                  </a:cubicBezTo>
                  <a:cubicBezTo>
                    <a:pt x="274" y="3"/>
                    <a:pt x="252" y="0"/>
                    <a:pt x="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3"/>
            <p:cNvSpPr/>
            <p:nvPr/>
          </p:nvSpPr>
          <p:spPr>
            <a:xfrm>
              <a:off x="7935735" y="4720093"/>
              <a:ext cx="32889" cy="29146"/>
            </a:xfrm>
            <a:custGeom>
              <a:rect b="b" l="l" r="r" t="t"/>
              <a:pathLst>
                <a:path extrusionOk="0" h="475" w="536">
                  <a:moveTo>
                    <a:pt x="269" y="0"/>
                  </a:moveTo>
                  <a:cubicBezTo>
                    <a:pt x="170" y="0"/>
                    <a:pt x="77" y="63"/>
                    <a:pt x="43" y="161"/>
                  </a:cubicBezTo>
                  <a:cubicBezTo>
                    <a:pt x="0" y="286"/>
                    <a:pt x="67" y="419"/>
                    <a:pt x="192" y="462"/>
                  </a:cubicBezTo>
                  <a:cubicBezTo>
                    <a:pt x="218" y="471"/>
                    <a:pt x="244" y="475"/>
                    <a:pt x="269" y="475"/>
                  </a:cubicBezTo>
                  <a:cubicBezTo>
                    <a:pt x="368" y="475"/>
                    <a:pt x="460" y="412"/>
                    <a:pt x="493" y="313"/>
                  </a:cubicBezTo>
                  <a:cubicBezTo>
                    <a:pt x="535" y="188"/>
                    <a:pt x="468" y="54"/>
                    <a:pt x="344" y="12"/>
                  </a:cubicBezTo>
                  <a:cubicBezTo>
                    <a:pt x="319" y="4"/>
                    <a:pt x="294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3"/>
            <p:cNvSpPr/>
            <p:nvPr/>
          </p:nvSpPr>
          <p:spPr>
            <a:xfrm>
              <a:off x="8503207" y="5027393"/>
              <a:ext cx="161684" cy="90751"/>
            </a:xfrm>
            <a:custGeom>
              <a:rect b="b" l="l" r="r" t="t"/>
              <a:pathLst>
                <a:path extrusionOk="0" h="1479" w="2635">
                  <a:moveTo>
                    <a:pt x="2331" y="0"/>
                  </a:moveTo>
                  <a:cubicBezTo>
                    <a:pt x="2316" y="0"/>
                    <a:pt x="2302" y="10"/>
                    <a:pt x="2299" y="25"/>
                  </a:cubicBezTo>
                  <a:cubicBezTo>
                    <a:pt x="2295" y="43"/>
                    <a:pt x="2306" y="61"/>
                    <a:pt x="2323" y="65"/>
                  </a:cubicBezTo>
                  <a:cubicBezTo>
                    <a:pt x="2426" y="90"/>
                    <a:pt x="2568" y="151"/>
                    <a:pt x="2568" y="197"/>
                  </a:cubicBezTo>
                  <a:cubicBezTo>
                    <a:pt x="2533" y="258"/>
                    <a:pt x="2023" y="325"/>
                    <a:pt x="1927" y="325"/>
                  </a:cubicBezTo>
                  <a:lnTo>
                    <a:pt x="1920" y="325"/>
                  </a:lnTo>
                  <a:lnTo>
                    <a:pt x="1920" y="326"/>
                  </a:lnTo>
                  <a:cubicBezTo>
                    <a:pt x="1917" y="326"/>
                    <a:pt x="1915" y="326"/>
                    <a:pt x="1912" y="326"/>
                  </a:cubicBezTo>
                  <a:cubicBezTo>
                    <a:pt x="1906" y="326"/>
                    <a:pt x="1901" y="327"/>
                    <a:pt x="1898" y="328"/>
                  </a:cubicBezTo>
                  <a:cubicBezTo>
                    <a:pt x="1884" y="338"/>
                    <a:pt x="1879" y="354"/>
                    <a:pt x="1884" y="368"/>
                  </a:cubicBezTo>
                  <a:cubicBezTo>
                    <a:pt x="1886" y="375"/>
                    <a:pt x="1889" y="383"/>
                    <a:pt x="1915" y="387"/>
                  </a:cubicBezTo>
                  <a:lnTo>
                    <a:pt x="1915" y="389"/>
                  </a:lnTo>
                  <a:cubicBezTo>
                    <a:pt x="1966" y="397"/>
                    <a:pt x="2402" y="578"/>
                    <a:pt x="2511" y="767"/>
                  </a:cubicBezTo>
                  <a:cubicBezTo>
                    <a:pt x="2536" y="809"/>
                    <a:pt x="2542" y="847"/>
                    <a:pt x="2528" y="882"/>
                  </a:cubicBezTo>
                  <a:cubicBezTo>
                    <a:pt x="2521" y="899"/>
                    <a:pt x="2508" y="911"/>
                    <a:pt x="2487" y="919"/>
                  </a:cubicBezTo>
                  <a:cubicBezTo>
                    <a:pt x="2468" y="925"/>
                    <a:pt x="2446" y="928"/>
                    <a:pt x="2421" y="928"/>
                  </a:cubicBezTo>
                  <a:cubicBezTo>
                    <a:pt x="2183" y="928"/>
                    <a:pt x="1657" y="664"/>
                    <a:pt x="1456" y="551"/>
                  </a:cubicBezTo>
                  <a:cubicBezTo>
                    <a:pt x="1451" y="549"/>
                    <a:pt x="1446" y="547"/>
                    <a:pt x="1440" y="547"/>
                  </a:cubicBezTo>
                  <a:cubicBezTo>
                    <a:pt x="1429" y="547"/>
                    <a:pt x="1419" y="552"/>
                    <a:pt x="1413" y="562"/>
                  </a:cubicBezTo>
                  <a:cubicBezTo>
                    <a:pt x="1175" y="904"/>
                    <a:pt x="751" y="1416"/>
                    <a:pt x="559" y="1416"/>
                  </a:cubicBezTo>
                  <a:cubicBezTo>
                    <a:pt x="548" y="1416"/>
                    <a:pt x="537" y="1414"/>
                    <a:pt x="527" y="1410"/>
                  </a:cubicBezTo>
                  <a:cubicBezTo>
                    <a:pt x="501" y="1400"/>
                    <a:pt x="485" y="1382"/>
                    <a:pt x="479" y="1357"/>
                  </a:cubicBezTo>
                  <a:cubicBezTo>
                    <a:pt x="438" y="1208"/>
                    <a:pt x="691" y="846"/>
                    <a:pt x="791" y="718"/>
                  </a:cubicBezTo>
                  <a:cubicBezTo>
                    <a:pt x="801" y="706"/>
                    <a:pt x="800" y="686"/>
                    <a:pt x="789" y="675"/>
                  </a:cubicBezTo>
                  <a:cubicBezTo>
                    <a:pt x="782" y="668"/>
                    <a:pt x="774" y="665"/>
                    <a:pt x="765" y="665"/>
                  </a:cubicBezTo>
                  <a:cubicBezTo>
                    <a:pt x="758" y="665"/>
                    <a:pt x="750" y="667"/>
                    <a:pt x="744" y="672"/>
                  </a:cubicBezTo>
                  <a:cubicBezTo>
                    <a:pt x="551" y="826"/>
                    <a:pt x="320" y="965"/>
                    <a:pt x="220" y="965"/>
                  </a:cubicBezTo>
                  <a:cubicBezTo>
                    <a:pt x="203" y="965"/>
                    <a:pt x="189" y="961"/>
                    <a:pt x="181" y="952"/>
                  </a:cubicBezTo>
                  <a:cubicBezTo>
                    <a:pt x="90" y="854"/>
                    <a:pt x="254" y="672"/>
                    <a:pt x="255" y="671"/>
                  </a:cubicBezTo>
                  <a:cubicBezTo>
                    <a:pt x="266" y="656"/>
                    <a:pt x="265" y="636"/>
                    <a:pt x="253" y="625"/>
                  </a:cubicBezTo>
                  <a:cubicBezTo>
                    <a:pt x="246" y="619"/>
                    <a:pt x="238" y="617"/>
                    <a:pt x="230" y="617"/>
                  </a:cubicBezTo>
                  <a:cubicBezTo>
                    <a:pt x="221" y="617"/>
                    <a:pt x="213" y="620"/>
                    <a:pt x="207" y="627"/>
                  </a:cubicBezTo>
                  <a:cubicBezTo>
                    <a:pt x="197" y="636"/>
                    <a:pt x="1" y="855"/>
                    <a:pt x="131" y="996"/>
                  </a:cubicBezTo>
                  <a:cubicBezTo>
                    <a:pt x="152" y="1018"/>
                    <a:pt x="181" y="1027"/>
                    <a:pt x="216" y="1027"/>
                  </a:cubicBezTo>
                  <a:cubicBezTo>
                    <a:pt x="325" y="1027"/>
                    <a:pt x="489" y="933"/>
                    <a:pt x="615" y="847"/>
                  </a:cubicBezTo>
                  <a:lnTo>
                    <a:pt x="615" y="847"/>
                  </a:lnTo>
                  <a:cubicBezTo>
                    <a:pt x="507" y="1006"/>
                    <a:pt x="377" y="1237"/>
                    <a:pt x="414" y="1372"/>
                  </a:cubicBezTo>
                  <a:cubicBezTo>
                    <a:pt x="426" y="1418"/>
                    <a:pt x="456" y="1451"/>
                    <a:pt x="502" y="1469"/>
                  </a:cubicBezTo>
                  <a:cubicBezTo>
                    <a:pt x="517" y="1475"/>
                    <a:pt x="534" y="1478"/>
                    <a:pt x="552" y="1478"/>
                  </a:cubicBezTo>
                  <a:cubicBezTo>
                    <a:pt x="829" y="1478"/>
                    <a:pt x="1334" y="783"/>
                    <a:pt x="1449" y="619"/>
                  </a:cubicBezTo>
                  <a:cubicBezTo>
                    <a:pt x="1590" y="698"/>
                    <a:pt x="2140" y="990"/>
                    <a:pt x="2421" y="990"/>
                  </a:cubicBezTo>
                  <a:cubicBezTo>
                    <a:pt x="2454" y="990"/>
                    <a:pt x="2484" y="986"/>
                    <a:pt x="2508" y="977"/>
                  </a:cubicBezTo>
                  <a:cubicBezTo>
                    <a:pt x="2547" y="964"/>
                    <a:pt x="2574" y="939"/>
                    <a:pt x="2588" y="903"/>
                  </a:cubicBezTo>
                  <a:cubicBezTo>
                    <a:pt x="2625" y="810"/>
                    <a:pt x="2578" y="707"/>
                    <a:pt x="2450" y="600"/>
                  </a:cubicBezTo>
                  <a:cubicBezTo>
                    <a:pt x="2356" y="522"/>
                    <a:pt x="2198" y="433"/>
                    <a:pt x="2074" y="378"/>
                  </a:cubicBezTo>
                  <a:cubicBezTo>
                    <a:pt x="2128" y="372"/>
                    <a:pt x="2199" y="361"/>
                    <a:pt x="2290" y="346"/>
                  </a:cubicBezTo>
                  <a:cubicBezTo>
                    <a:pt x="2589" y="295"/>
                    <a:pt x="2632" y="245"/>
                    <a:pt x="2634" y="200"/>
                  </a:cubicBezTo>
                  <a:cubicBezTo>
                    <a:pt x="2635" y="79"/>
                    <a:pt x="2389" y="13"/>
                    <a:pt x="2338" y="1"/>
                  </a:cubicBezTo>
                  <a:cubicBezTo>
                    <a:pt x="2336" y="1"/>
                    <a:pt x="2333" y="0"/>
                    <a:pt x="2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3"/>
            <p:cNvSpPr/>
            <p:nvPr/>
          </p:nvSpPr>
          <p:spPr>
            <a:xfrm>
              <a:off x="8386927" y="4782621"/>
              <a:ext cx="317231" cy="287533"/>
            </a:xfrm>
            <a:custGeom>
              <a:rect b="b" l="l" r="r" t="t"/>
              <a:pathLst>
                <a:path extrusionOk="0" h="4686" w="5170">
                  <a:moveTo>
                    <a:pt x="2621" y="1"/>
                  </a:moveTo>
                  <a:cubicBezTo>
                    <a:pt x="2464" y="1"/>
                    <a:pt x="2304" y="16"/>
                    <a:pt x="2143" y="47"/>
                  </a:cubicBezTo>
                  <a:cubicBezTo>
                    <a:pt x="850" y="299"/>
                    <a:pt x="1" y="1515"/>
                    <a:pt x="243" y="2762"/>
                  </a:cubicBezTo>
                  <a:cubicBezTo>
                    <a:pt x="460" y="3864"/>
                    <a:pt x="1471" y="4686"/>
                    <a:pt x="2596" y="4686"/>
                  </a:cubicBezTo>
                  <a:cubicBezTo>
                    <a:pt x="2743" y="4686"/>
                    <a:pt x="2893" y="4672"/>
                    <a:pt x="3043" y="4642"/>
                  </a:cubicBezTo>
                  <a:cubicBezTo>
                    <a:pt x="4335" y="4389"/>
                    <a:pt x="5169" y="3091"/>
                    <a:pt x="4926" y="1845"/>
                  </a:cubicBezTo>
                  <a:cubicBezTo>
                    <a:pt x="4711" y="754"/>
                    <a:pt x="3730" y="1"/>
                    <a:pt x="26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3"/>
            <p:cNvSpPr/>
            <p:nvPr/>
          </p:nvSpPr>
          <p:spPr>
            <a:xfrm>
              <a:off x="8473018" y="4961858"/>
              <a:ext cx="207151" cy="108362"/>
            </a:xfrm>
            <a:custGeom>
              <a:rect b="b" l="l" r="r" t="t"/>
              <a:pathLst>
                <a:path extrusionOk="0" h="1766" w="3376">
                  <a:moveTo>
                    <a:pt x="2230" y="1"/>
                  </a:moveTo>
                  <a:cubicBezTo>
                    <a:pt x="2073" y="1"/>
                    <a:pt x="1914" y="16"/>
                    <a:pt x="1754" y="47"/>
                  </a:cubicBezTo>
                  <a:cubicBezTo>
                    <a:pt x="938" y="206"/>
                    <a:pt x="300" y="748"/>
                    <a:pt x="0" y="1438"/>
                  </a:cubicBezTo>
                  <a:cubicBezTo>
                    <a:pt x="357" y="1646"/>
                    <a:pt x="767" y="1765"/>
                    <a:pt x="1194" y="1765"/>
                  </a:cubicBezTo>
                  <a:cubicBezTo>
                    <a:pt x="1341" y="1765"/>
                    <a:pt x="1491" y="1751"/>
                    <a:pt x="1641" y="1721"/>
                  </a:cubicBezTo>
                  <a:cubicBezTo>
                    <a:pt x="2449" y="1564"/>
                    <a:pt x="3077" y="995"/>
                    <a:pt x="3376" y="289"/>
                  </a:cubicBezTo>
                  <a:cubicBezTo>
                    <a:pt x="3033" y="104"/>
                    <a:pt x="2640" y="1"/>
                    <a:pt x="2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3"/>
            <p:cNvSpPr/>
            <p:nvPr/>
          </p:nvSpPr>
          <p:spPr>
            <a:xfrm>
              <a:off x="8397420" y="4834962"/>
              <a:ext cx="268389" cy="234334"/>
            </a:xfrm>
            <a:custGeom>
              <a:rect b="b" l="l" r="r" t="t"/>
              <a:pathLst>
                <a:path extrusionOk="0" h="3819" w="4374">
                  <a:moveTo>
                    <a:pt x="2443" y="1"/>
                  </a:moveTo>
                  <a:cubicBezTo>
                    <a:pt x="2441" y="1"/>
                    <a:pt x="2438" y="1"/>
                    <a:pt x="2435" y="2"/>
                  </a:cubicBezTo>
                  <a:cubicBezTo>
                    <a:pt x="2419" y="7"/>
                    <a:pt x="2409" y="24"/>
                    <a:pt x="2414" y="42"/>
                  </a:cubicBezTo>
                  <a:lnTo>
                    <a:pt x="2599" y="700"/>
                  </a:lnTo>
                  <a:cubicBezTo>
                    <a:pt x="2417" y="773"/>
                    <a:pt x="2285" y="890"/>
                    <a:pt x="2206" y="1050"/>
                  </a:cubicBezTo>
                  <a:cubicBezTo>
                    <a:pt x="2139" y="1184"/>
                    <a:pt x="2121" y="1330"/>
                    <a:pt x="2122" y="1458"/>
                  </a:cubicBezTo>
                  <a:lnTo>
                    <a:pt x="1815" y="594"/>
                  </a:lnTo>
                  <a:cubicBezTo>
                    <a:pt x="1811" y="581"/>
                    <a:pt x="1799" y="573"/>
                    <a:pt x="1785" y="573"/>
                  </a:cubicBezTo>
                  <a:cubicBezTo>
                    <a:pt x="1782" y="573"/>
                    <a:pt x="1778" y="573"/>
                    <a:pt x="1774" y="574"/>
                  </a:cubicBezTo>
                  <a:cubicBezTo>
                    <a:pt x="1758" y="581"/>
                    <a:pt x="1749" y="599"/>
                    <a:pt x="1756" y="616"/>
                  </a:cubicBezTo>
                  <a:lnTo>
                    <a:pt x="2139" y="1701"/>
                  </a:lnTo>
                  <a:cubicBezTo>
                    <a:pt x="1958" y="1560"/>
                    <a:pt x="1527" y="1278"/>
                    <a:pt x="985" y="1278"/>
                  </a:cubicBezTo>
                  <a:cubicBezTo>
                    <a:pt x="688" y="1278"/>
                    <a:pt x="359" y="1363"/>
                    <a:pt x="19" y="1601"/>
                  </a:cubicBezTo>
                  <a:cubicBezTo>
                    <a:pt x="4" y="1611"/>
                    <a:pt x="0" y="1632"/>
                    <a:pt x="11" y="1645"/>
                  </a:cubicBezTo>
                  <a:cubicBezTo>
                    <a:pt x="17" y="1654"/>
                    <a:pt x="27" y="1659"/>
                    <a:pt x="38" y="1659"/>
                  </a:cubicBezTo>
                  <a:cubicBezTo>
                    <a:pt x="44" y="1659"/>
                    <a:pt x="50" y="1657"/>
                    <a:pt x="56" y="1653"/>
                  </a:cubicBezTo>
                  <a:cubicBezTo>
                    <a:pt x="383" y="1424"/>
                    <a:pt x="700" y="1343"/>
                    <a:pt x="985" y="1343"/>
                  </a:cubicBezTo>
                  <a:cubicBezTo>
                    <a:pt x="1638" y="1343"/>
                    <a:pt x="2125" y="1768"/>
                    <a:pt x="2180" y="1819"/>
                  </a:cubicBezTo>
                  <a:lnTo>
                    <a:pt x="2842" y="3797"/>
                  </a:lnTo>
                  <a:cubicBezTo>
                    <a:pt x="2847" y="3810"/>
                    <a:pt x="2858" y="3818"/>
                    <a:pt x="2873" y="3818"/>
                  </a:cubicBezTo>
                  <a:cubicBezTo>
                    <a:pt x="2876" y="3818"/>
                    <a:pt x="2879" y="3818"/>
                    <a:pt x="2883" y="3817"/>
                  </a:cubicBezTo>
                  <a:cubicBezTo>
                    <a:pt x="2899" y="3812"/>
                    <a:pt x="2910" y="3792"/>
                    <a:pt x="2903" y="3776"/>
                  </a:cubicBezTo>
                  <a:lnTo>
                    <a:pt x="2240" y="1791"/>
                  </a:lnTo>
                  <a:cubicBezTo>
                    <a:pt x="2237" y="1782"/>
                    <a:pt x="2108" y="1391"/>
                    <a:pt x="2264" y="1076"/>
                  </a:cubicBezTo>
                  <a:cubicBezTo>
                    <a:pt x="2343" y="917"/>
                    <a:pt x="2483" y="804"/>
                    <a:pt x="2678" y="738"/>
                  </a:cubicBezTo>
                  <a:cubicBezTo>
                    <a:pt x="2785" y="703"/>
                    <a:pt x="2883" y="687"/>
                    <a:pt x="2972" y="687"/>
                  </a:cubicBezTo>
                  <a:cubicBezTo>
                    <a:pt x="3028" y="687"/>
                    <a:pt x="3081" y="693"/>
                    <a:pt x="3131" y="704"/>
                  </a:cubicBezTo>
                  <a:cubicBezTo>
                    <a:pt x="3135" y="707"/>
                    <a:pt x="3140" y="708"/>
                    <a:pt x="3145" y="708"/>
                  </a:cubicBezTo>
                  <a:lnTo>
                    <a:pt x="3146" y="708"/>
                  </a:lnTo>
                  <a:cubicBezTo>
                    <a:pt x="3516" y="799"/>
                    <a:pt x="3707" y="1149"/>
                    <a:pt x="3734" y="1205"/>
                  </a:cubicBezTo>
                  <a:lnTo>
                    <a:pt x="3722" y="3411"/>
                  </a:lnTo>
                  <a:cubicBezTo>
                    <a:pt x="3722" y="3428"/>
                    <a:pt x="3734" y="3442"/>
                    <a:pt x="3754" y="3443"/>
                  </a:cubicBezTo>
                  <a:cubicBezTo>
                    <a:pt x="3772" y="3443"/>
                    <a:pt x="3786" y="3428"/>
                    <a:pt x="3786" y="3411"/>
                  </a:cubicBezTo>
                  <a:lnTo>
                    <a:pt x="3799" y="1197"/>
                  </a:lnTo>
                  <a:cubicBezTo>
                    <a:pt x="3868" y="284"/>
                    <a:pt x="4341" y="91"/>
                    <a:pt x="4345" y="90"/>
                  </a:cubicBezTo>
                  <a:cubicBezTo>
                    <a:pt x="4365" y="88"/>
                    <a:pt x="4373" y="70"/>
                    <a:pt x="4366" y="53"/>
                  </a:cubicBezTo>
                  <a:cubicBezTo>
                    <a:pt x="4361" y="40"/>
                    <a:pt x="4348" y="32"/>
                    <a:pt x="4334" y="32"/>
                  </a:cubicBezTo>
                  <a:cubicBezTo>
                    <a:pt x="4331" y="32"/>
                    <a:pt x="4327" y="32"/>
                    <a:pt x="4324" y="34"/>
                  </a:cubicBezTo>
                  <a:cubicBezTo>
                    <a:pt x="4303" y="42"/>
                    <a:pt x="3843" y="225"/>
                    <a:pt x="3744" y="1097"/>
                  </a:cubicBezTo>
                  <a:cubicBezTo>
                    <a:pt x="3659" y="967"/>
                    <a:pt x="3473" y="736"/>
                    <a:pt x="3178" y="655"/>
                  </a:cubicBezTo>
                  <a:lnTo>
                    <a:pt x="3187" y="59"/>
                  </a:lnTo>
                  <a:cubicBezTo>
                    <a:pt x="3187" y="42"/>
                    <a:pt x="3173" y="26"/>
                    <a:pt x="3155" y="26"/>
                  </a:cubicBezTo>
                  <a:cubicBezTo>
                    <a:pt x="3137" y="26"/>
                    <a:pt x="3124" y="40"/>
                    <a:pt x="3124" y="58"/>
                  </a:cubicBezTo>
                  <a:lnTo>
                    <a:pt x="3114" y="639"/>
                  </a:lnTo>
                  <a:cubicBezTo>
                    <a:pt x="3067" y="630"/>
                    <a:pt x="3017" y="626"/>
                    <a:pt x="2964" y="626"/>
                  </a:cubicBezTo>
                  <a:cubicBezTo>
                    <a:pt x="2870" y="626"/>
                    <a:pt x="2769" y="641"/>
                    <a:pt x="2659" y="677"/>
                  </a:cubicBezTo>
                  <a:lnTo>
                    <a:pt x="2476" y="24"/>
                  </a:lnTo>
                  <a:cubicBezTo>
                    <a:pt x="2471" y="10"/>
                    <a:pt x="2458" y="1"/>
                    <a:pt x="2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3"/>
            <p:cNvSpPr/>
            <p:nvPr/>
          </p:nvSpPr>
          <p:spPr>
            <a:xfrm>
              <a:off x="8576964" y="4823426"/>
              <a:ext cx="28226" cy="25096"/>
            </a:xfrm>
            <a:custGeom>
              <a:rect b="b" l="l" r="r" t="t"/>
              <a:pathLst>
                <a:path extrusionOk="0" h="409" w="460">
                  <a:moveTo>
                    <a:pt x="230" y="0"/>
                  </a:moveTo>
                  <a:cubicBezTo>
                    <a:pt x="145" y="0"/>
                    <a:pt x="65" y="54"/>
                    <a:pt x="36" y="139"/>
                  </a:cubicBezTo>
                  <a:cubicBezTo>
                    <a:pt x="0" y="246"/>
                    <a:pt x="59" y="361"/>
                    <a:pt x="165" y="397"/>
                  </a:cubicBezTo>
                  <a:cubicBezTo>
                    <a:pt x="186" y="405"/>
                    <a:pt x="208" y="408"/>
                    <a:pt x="230" y="408"/>
                  </a:cubicBezTo>
                  <a:cubicBezTo>
                    <a:pt x="315" y="408"/>
                    <a:pt x="394" y="354"/>
                    <a:pt x="424" y="269"/>
                  </a:cubicBezTo>
                  <a:cubicBezTo>
                    <a:pt x="460" y="163"/>
                    <a:pt x="401" y="47"/>
                    <a:pt x="295" y="11"/>
                  </a:cubicBezTo>
                  <a:cubicBezTo>
                    <a:pt x="274" y="3"/>
                    <a:pt x="252" y="0"/>
                    <a:pt x="2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3"/>
            <p:cNvSpPr/>
            <p:nvPr/>
          </p:nvSpPr>
          <p:spPr>
            <a:xfrm>
              <a:off x="8533275" y="4824592"/>
              <a:ext cx="28226" cy="25096"/>
            </a:xfrm>
            <a:custGeom>
              <a:rect b="b" l="l" r="r" t="t"/>
              <a:pathLst>
                <a:path extrusionOk="0" h="409" w="460">
                  <a:moveTo>
                    <a:pt x="229" y="1"/>
                  </a:moveTo>
                  <a:cubicBezTo>
                    <a:pt x="144" y="1"/>
                    <a:pt x="65" y="54"/>
                    <a:pt x="36" y="140"/>
                  </a:cubicBezTo>
                  <a:cubicBezTo>
                    <a:pt x="0" y="247"/>
                    <a:pt x="58" y="362"/>
                    <a:pt x="165" y="398"/>
                  </a:cubicBezTo>
                  <a:cubicBezTo>
                    <a:pt x="187" y="405"/>
                    <a:pt x="208" y="409"/>
                    <a:pt x="230" y="409"/>
                  </a:cubicBezTo>
                  <a:cubicBezTo>
                    <a:pt x="315" y="409"/>
                    <a:pt x="394" y="355"/>
                    <a:pt x="423" y="269"/>
                  </a:cubicBezTo>
                  <a:cubicBezTo>
                    <a:pt x="459" y="162"/>
                    <a:pt x="401" y="47"/>
                    <a:pt x="295" y="11"/>
                  </a:cubicBezTo>
                  <a:cubicBezTo>
                    <a:pt x="273" y="4"/>
                    <a:pt x="251" y="1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3"/>
            <p:cNvSpPr/>
            <p:nvPr/>
          </p:nvSpPr>
          <p:spPr>
            <a:xfrm>
              <a:off x="8490506" y="4857666"/>
              <a:ext cx="32828" cy="29146"/>
            </a:xfrm>
            <a:custGeom>
              <a:rect b="b" l="l" r="r" t="t"/>
              <a:pathLst>
                <a:path extrusionOk="0" h="475" w="535">
                  <a:moveTo>
                    <a:pt x="269" y="0"/>
                  </a:moveTo>
                  <a:cubicBezTo>
                    <a:pt x="170" y="0"/>
                    <a:pt x="77" y="63"/>
                    <a:pt x="43" y="161"/>
                  </a:cubicBezTo>
                  <a:cubicBezTo>
                    <a:pt x="0" y="286"/>
                    <a:pt x="67" y="419"/>
                    <a:pt x="192" y="462"/>
                  </a:cubicBezTo>
                  <a:cubicBezTo>
                    <a:pt x="218" y="470"/>
                    <a:pt x="244" y="475"/>
                    <a:pt x="270" y="475"/>
                  </a:cubicBezTo>
                  <a:cubicBezTo>
                    <a:pt x="368" y="475"/>
                    <a:pt x="459" y="412"/>
                    <a:pt x="493" y="312"/>
                  </a:cubicBezTo>
                  <a:cubicBezTo>
                    <a:pt x="535" y="188"/>
                    <a:pt x="468" y="54"/>
                    <a:pt x="344" y="12"/>
                  </a:cubicBezTo>
                  <a:cubicBezTo>
                    <a:pt x="319" y="4"/>
                    <a:pt x="294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3"/>
            <p:cNvSpPr/>
            <p:nvPr/>
          </p:nvSpPr>
          <p:spPr>
            <a:xfrm>
              <a:off x="7650158" y="4621976"/>
              <a:ext cx="76455" cy="44118"/>
            </a:xfrm>
            <a:custGeom>
              <a:rect b="b" l="l" r="r" t="t"/>
              <a:pathLst>
                <a:path extrusionOk="0" h="719" w="1246">
                  <a:moveTo>
                    <a:pt x="1087" y="1"/>
                  </a:moveTo>
                  <a:cubicBezTo>
                    <a:pt x="1072" y="1"/>
                    <a:pt x="1058" y="11"/>
                    <a:pt x="1055" y="25"/>
                  </a:cubicBezTo>
                  <a:cubicBezTo>
                    <a:pt x="1051" y="44"/>
                    <a:pt x="1061" y="61"/>
                    <a:pt x="1080" y="66"/>
                  </a:cubicBezTo>
                  <a:cubicBezTo>
                    <a:pt x="1117" y="75"/>
                    <a:pt x="1157" y="92"/>
                    <a:pt x="1172" y="105"/>
                  </a:cubicBezTo>
                  <a:cubicBezTo>
                    <a:pt x="1122" y="127"/>
                    <a:pt x="940" y="151"/>
                    <a:pt x="901" y="151"/>
                  </a:cubicBezTo>
                  <a:cubicBezTo>
                    <a:pt x="900" y="151"/>
                    <a:pt x="899" y="151"/>
                    <a:pt x="899" y="151"/>
                  </a:cubicBezTo>
                  <a:lnTo>
                    <a:pt x="899" y="152"/>
                  </a:lnTo>
                  <a:cubicBezTo>
                    <a:pt x="896" y="152"/>
                    <a:pt x="894" y="152"/>
                    <a:pt x="892" y="152"/>
                  </a:cubicBezTo>
                  <a:cubicBezTo>
                    <a:pt x="887" y="152"/>
                    <a:pt x="882" y="152"/>
                    <a:pt x="879" y="154"/>
                  </a:cubicBezTo>
                  <a:cubicBezTo>
                    <a:pt x="865" y="163"/>
                    <a:pt x="860" y="180"/>
                    <a:pt x="865" y="194"/>
                  </a:cubicBezTo>
                  <a:cubicBezTo>
                    <a:pt x="869" y="204"/>
                    <a:pt x="871" y="213"/>
                    <a:pt x="893" y="215"/>
                  </a:cubicBezTo>
                  <a:cubicBezTo>
                    <a:pt x="926" y="224"/>
                    <a:pt x="1113" y="305"/>
                    <a:pt x="1156" y="383"/>
                  </a:cubicBezTo>
                  <a:cubicBezTo>
                    <a:pt x="1166" y="402"/>
                    <a:pt x="1163" y="413"/>
                    <a:pt x="1161" y="419"/>
                  </a:cubicBezTo>
                  <a:cubicBezTo>
                    <a:pt x="1159" y="420"/>
                    <a:pt x="1158" y="423"/>
                    <a:pt x="1152" y="425"/>
                  </a:cubicBezTo>
                  <a:cubicBezTo>
                    <a:pt x="1145" y="428"/>
                    <a:pt x="1136" y="429"/>
                    <a:pt x="1126" y="429"/>
                  </a:cubicBezTo>
                  <a:cubicBezTo>
                    <a:pt x="1031" y="429"/>
                    <a:pt x="816" y="328"/>
                    <a:pt x="690" y="257"/>
                  </a:cubicBezTo>
                  <a:cubicBezTo>
                    <a:pt x="685" y="255"/>
                    <a:pt x="680" y="253"/>
                    <a:pt x="675" y="253"/>
                  </a:cubicBezTo>
                  <a:cubicBezTo>
                    <a:pt x="664" y="253"/>
                    <a:pt x="654" y="258"/>
                    <a:pt x="648" y="268"/>
                  </a:cubicBezTo>
                  <a:cubicBezTo>
                    <a:pt x="513" y="461"/>
                    <a:pt x="339" y="656"/>
                    <a:pt x="270" y="656"/>
                  </a:cubicBezTo>
                  <a:cubicBezTo>
                    <a:pt x="266" y="656"/>
                    <a:pt x="262" y="655"/>
                    <a:pt x="259" y="654"/>
                  </a:cubicBezTo>
                  <a:cubicBezTo>
                    <a:pt x="252" y="650"/>
                    <a:pt x="249" y="646"/>
                    <a:pt x="248" y="640"/>
                  </a:cubicBezTo>
                  <a:cubicBezTo>
                    <a:pt x="233" y="589"/>
                    <a:pt x="323" y="446"/>
                    <a:pt x="390" y="362"/>
                  </a:cubicBezTo>
                  <a:cubicBezTo>
                    <a:pt x="400" y="348"/>
                    <a:pt x="398" y="330"/>
                    <a:pt x="386" y="318"/>
                  </a:cubicBezTo>
                  <a:cubicBezTo>
                    <a:pt x="380" y="311"/>
                    <a:pt x="372" y="308"/>
                    <a:pt x="364" y="308"/>
                  </a:cubicBezTo>
                  <a:cubicBezTo>
                    <a:pt x="356" y="308"/>
                    <a:pt x="349" y="311"/>
                    <a:pt x="343" y="315"/>
                  </a:cubicBezTo>
                  <a:cubicBezTo>
                    <a:pt x="251" y="388"/>
                    <a:pt x="151" y="448"/>
                    <a:pt x="115" y="448"/>
                  </a:cubicBezTo>
                  <a:cubicBezTo>
                    <a:pt x="112" y="448"/>
                    <a:pt x="109" y="447"/>
                    <a:pt x="107" y="446"/>
                  </a:cubicBezTo>
                  <a:cubicBezTo>
                    <a:pt x="81" y="419"/>
                    <a:pt x="127" y="357"/>
                    <a:pt x="141" y="341"/>
                  </a:cubicBezTo>
                  <a:cubicBezTo>
                    <a:pt x="153" y="327"/>
                    <a:pt x="151" y="306"/>
                    <a:pt x="139" y="295"/>
                  </a:cubicBezTo>
                  <a:cubicBezTo>
                    <a:pt x="132" y="289"/>
                    <a:pt x="124" y="287"/>
                    <a:pt x="116" y="287"/>
                  </a:cubicBezTo>
                  <a:cubicBezTo>
                    <a:pt x="107" y="287"/>
                    <a:pt x="98" y="290"/>
                    <a:pt x="92" y="297"/>
                  </a:cubicBezTo>
                  <a:cubicBezTo>
                    <a:pt x="52" y="341"/>
                    <a:pt x="1" y="430"/>
                    <a:pt x="57" y="491"/>
                  </a:cubicBezTo>
                  <a:cubicBezTo>
                    <a:pt x="71" y="505"/>
                    <a:pt x="89" y="512"/>
                    <a:pt x="109" y="512"/>
                  </a:cubicBezTo>
                  <a:cubicBezTo>
                    <a:pt x="146" y="512"/>
                    <a:pt x="191" y="493"/>
                    <a:pt x="237" y="467"/>
                  </a:cubicBezTo>
                  <a:lnTo>
                    <a:pt x="237" y="467"/>
                  </a:lnTo>
                  <a:cubicBezTo>
                    <a:pt x="199" y="532"/>
                    <a:pt x="169" y="608"/>
                    <a:pt x="184" y="657"/>
                  </a:cubicBezTo>
                  <a:cubicBezTo>
                    <a:pt x="191" y="685"/>
                    <a:pt x="210" y="703"/>
                    <a:pt x="235" y="713"/>
                  </a:cubicBezTo>
                  <a:cubicBezTo>
                    <a:pt x="244" y="718"/>
                    <a:pt x="253" y="719"/>
                    <a:pt x="263" y="719"/>
                  </a:cubicBezTo>
                  <a:cubicBezTo>
                    <a:pt x="392" y="719"/>
                    <a:pt x="597" y="449"/>
                    <a:pt x="688" y="328"/>
                  </a:cubicBezTo>
                  <a:cubicBezTo>
                    <a:pt x="776" y="376"/>
                    <a:pt x="1002" y="493"/>
                    <a:pt x="1130" y="493"/>
                  </a:cubicBezTo>
                  <a:cubicBezTo>
                    <a:pt x="1148" y="493"/>
                    <a:pt x="1163" y="491"/>
                    <a:pt x="1176" y="486"/>
                  </a:cubicBezTo>
                  <a:cubicBezTo>
                    <a:pt x="1199" y="477"/>
                    <a:pt x="1215" y="461"/>
                    <a:pt x="1224" y="441"/>
                  </a:cubicBezTo>
                  <a:cubicBezTo>
                    <a:pt x="1236" y="406"/>
                    <a:pt x="1235" y="349"/>
                    <a:pt x="1154" y="282"/>
                  </a:cubicBezTo>
                  <a:cubicBezTo>
                    <a:pt x="1130" y="261"/>
                    <a:pt x="1080" y="229"/>
                    <a:pt x="1028" y="202"/>
                  </a:cubicBezTo>
                  <a:cubicBezTo>
                    <a:pt x="1043" y="199"/>
                    <a:pt x="1056" y="197"/>
                    <a:pt x="1071" y="194"/>
                  </a:cubicBezTo>
                  <a:cubicBezTo>
                    <a:pt x="1197" y="174"/>
                    <a:pt x="1243" y="151"/>
                    <a:pt x="1244" y="111"/>
                  </a:cubicBezTo>
                  <a:cubicBezTo>
                    <a:pt x="1245" y="45"/>
                    <a:pt x="1140" y="13"/>
                    <a:pt x="1095" y="2"/>
                  </a:cubicBezTo>
                  <a:cubicBezTo>
                    <a:pt x="1092" y="1"/>
                    <a:pt x="1090" y="1"/>
                    <a:pt x="10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3"/>
            <p:cNvSpPr/>
            <p:nvPr/>
          </p:nvSpPr>
          <p:spPr>
            <a:xfrm>
              <a:off x="7597019" y="4510236"/>
              <a:ext cx="146344" cy="132722"/>
            </a:xfrm>
            <a:custGeom>
              <a:rect b="b" l="l" r="r" t="t"/>
              <a:pathLst>
                <a:path extrusionOk="0" h="2163" w="2385">
                  <a:moveTo>
                    <a:pt x="1209" y="1"/>
                  </a:moveTo>
                  <a:cubicBezTo>
                    <a:pt x="1136" y="1"/>
                    <a:pt x="1063" y="8"/>
                    <a:pt x="989" y="22"/>
                  </a:cubicBezTo>
                  <a:cubicBezTo>
                    <a:pt x="393" y="138"/>
                    <a:pt x="1" y="699"/>
                    <a:pt x="114" y="1275"/>
                  </a:cubicBezTo>
                  <a:cubicBezTo>
                    <a:pt x="214" y="1783"/>
                    <a:pt x="680" y="2163"/>
                    <a:pt x="1199" y="2163"/>
                  </a:cubicBezTo>
                  <a:cubicBezTo>
                    <a:pt x="1267" y="2163"/>
                    <a:pt x="1336" y="2156"/>
                    <a:pt x="1405" y="2143"/>
                  </a:cubicBezTo>
                  <a:cubicBezTo>
                    <a:pt x="2001" y="2025"/>
                    <a:pt x="2385" y="1427"/>
                    <a:pt x="2274" y="852"/>
                  </a:cubicBezTo>
                  <a:cubicBezTo>
                    <a:pt x="2175" y="348"/>
                    <a:pt x="1721" y="1"/>
                    <a:pt x="12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3"/>
            <p:cNvSpPr/>
            <p:nvPr/>
          </p:nvSpPr>
          <p:spPr>
            <a:xfrm>
              <a:off x="7636658" y="4592952"/>
              <a:ext cx="95660" cy="50008"/>
            </a:xfrm>
            <a:custGeom>
              <a:rect b="b" l="l" r="r" t="t"/>
              <a:pathLst>
                <a:path extrusionOk="0" h="815" w="1559">
                  <a:moveTo>
                    <a:pt x="1030" y="1"/>
                  </a:moveTo>
                  <a:cubicBezTo>
                    <a:pt x="958" y="1"/>
                    <a:pt x="885" y="8"/>
                    <a:pt x="811" y="22"/>
                  </a:cubicBezTo>
                  <a:cubicBezTo>
                    <a:pt x="436" y="95"/>
                    <a:pt x="142" y="346"/>
                    <a:pt x="1" y="665"/>
                  </a:cubicBezTo>
                  <a:cubicBezTo>
                    <a:pt x="167" y="760"/>
                    <a:pt x="356" y="814"/>
                    <a:pt x="554" y="814"/>
                  </a:cubicBezTo>
                  <a:cubicBezTo>
                    <a:pt x="621" y="814"/>
                    <a:pt x="690" y="808"/>
                    <a:pt x="759" y="795"/>
                  </a:cubicBezTo>
                  <a:cubicBezTo>
                    <a:pt x="1131" y="722"/>
                    <a:pt x="1422" y="460"/>
                    <a:pt x="1559" y="134"/>
                  </a:cubicBezTo>
                  <a:cubicBezTo>
                    <a:pt x="1401" y="49"/>
                    <a:pt x="1220" y="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3"/>
            <p:cNvSpPr/>
            <p:nvPr/>
          </p:nvSpPr>
          <p:spPr>
            <a:xfrm>
              <a:off x="7600701" y="4533308"/>
              <a:ext cx="126218" cy="110325"/>
            </a:xfrm>
            <a:custGeom>
              <a:rect b="b" l="l" r="r" t="t"/>
              <a:pathLst>
                <a:path extrusionOk="0" h="1798" w="2057">
                  <a:moveTo>
                    <a:pt x="1146" y="1"/>
                  </a:moveTo>
                  <a:cubicBezTo>
                    <a:pt x="1143" y="1"/>
                    <a:pt x="1141" y="1"/>
                    <a:pt x="1138" y="2"/>
                  </a:cubicBezTo>
                  <a:cubicBezTo>
                    <a:pt x="1120" y="7"/>
                    <a:pt x="1111" y="24"/>
                    <a:pt x="1115" y="42"/>
                  </a:cubicBezTo>
                  <a:lnTo>
                    <a:pt x="1197" y="331"/>
                  </a:lnTo>
                  <a:cubicBezTo>
                    <a:pt x="1116" y="367"/>
                    <a:pt x="1058" y="420"/>
                    <a:pt x="1022" y="493"/>
                  </a:cubicBezTo>
                  <a:cubicBezTo>
                    <a:pt x="1003" y="530"/>
                    <a:pt x="993" y="569"/>
                    <a:pt x="987" y="606"/>
                  </a:cubicBezTo>
                  <a:lnTo>
                    <a:pt x="874" y="287"/>
                  </a:lnTo>
                  <a:cubicBezTo>
                    <a:pt x="869" y="274"/>
                    <a:pt x="856" y="265"/>
                    <a:pt x="843" y="265"/>
                  </a:cubicBezTo>
                  <a:cubicBezTo>
                    <a:pt x="840" y="265"/>
                    <a:pt x="836" y="266"/>
                    <a:pt x="833" y="267"/>
                  </a:cubicBezTo>
                  <a:cubicBezTo>
                    <a:pt x="816" y="274"/>
                    <a:pt x="807" y="292"/>
                    <a:pt x="813" y="308"/>
                  </a:cubicBezTo>
                  <a:lnTo>
                    <a:pt x="971" y="756"/>
                  </a:lnTo>
                  <a:cubicBezTo>
                    <a:pt x="870" y="686"/>
                    <a:pt x="691" y="591"/>
                    <a:pt x="474" y="591"/>
                  </a:cubicBezTo>
                  <a:cubicBezTo>
                    <a:pt x="335" y="591"/>
                    <a:pt x="179" y="631"/>
                    <a:pt x="19" y="743"/>
                  </a:cubicBezTo>
                  <a:cubicBezTo>
                    <a:pt x="5" y="754"/>
                    <a:pt x="1" y="774"/>
                    <a:pt x="11" y="789"/>
                  </a:cubicBezTo>
                  <a:cubicBezTo>
                    <a:pt x="17" y="797"/>
                    <a:pt x="27" y="802"/>
                    <a:pt x="38" y="802"/>
                  </a:cubicBezTo>
                  <a:cubicBezTo>
                    <a:pt x="44" y="802"/>
                    <a:pt x="51" y="800"/>
                    <a:pt x="56" y="796"/>
                  </a:cubicBezTo>
                  <a:cubicBezTo>
                    <a:pt x="206" y="691"/>
                    <a:pt x="350" y="654"/>
                    <a:pt x="479" y="654"/>
                  </a:cubicBezTo>
                  <a:cubicBezTo>
                    <a:pt x="762" y="654"/>
                    <a:pt x="973" y="832"/>
                    <a:pt x="1011" y="868"/>
                  </a:cubicBezTo>
                  <a:lnTo>
                    <a:pt x="1315" y="1776"/>
                  </a:lnTo>
                  <a:cubicBezTo>
                    <a:pt x="1320" y="1790"/>
                    <a:pt x="1331" y="1797"/>
                    <a:pt x="1346" y="1797"/>
                  </a:cubicBezTo>
                  <a:cubicBezTo>
                    <a:pt x="1349" y="1797"/>
                    <a:pt x="1352" y="1797"/>
                    <a:pt x="1356" y="1796"/>
                  </a:cubicBezTo>
                  <a:cubicBezTo>
                    <a:pt x="1372" y="1791"/>
                    <a:pt x="1383" y="1772"/>
                    <a:pt x="1377" y="1755"/>
                  </a:cubicBezTo>
                  <a:lnTo>
                    <a:pt x="1070" y="840"/>
                  </a:lnTo>
                  <a:cubicBezTo>
                    <a:pt x="1068" y="834"/>
                    <a:pt x="1013" y="661"/>
                    <a:pt x="1080" y="523"/>
                  </a:cubicBezTo>
                  <a:cubicBezTo>
                    <a:pt x="1115" y="454"/>
                    <a:pt x="1176" y="405"/>
                    <a:pt x="1261" y="377"/>
                  </a:cubicBezTo>
                  <a:cubicBezTo>
                    <a:pt x="1307" y="362"/>
                    <a:pt x="1350" y="356"/>
                    <a:pt x="1389" y="356"/>
                  </a:cubicBezTo>
                  <a:cubicBezTo>
                    <a:pt x="1597" y="356"/>
                    <a:pt x="1706" y="543"/>
                    <a:pt x="1726" y="580"/>
                  </a:cubicBezTo>
                  <a:lnTo>
                    <a:pt x="1719" y="1593"/>
                  </a:lnTo>
                  <a:cubicBezTo>
                    <a:pt x="1719" y="1611"/>
                    <a:pt x="1733" y="1626"/>
                    <a:pt x="1752" y="1626"/>
                  </a:cubicBezTo>
                  <a:cubicBezTo>
                    <a:pt x="1769" y="1626"/>
                    <a:pt x="1784" y="1611"/>
                    <a:pt x="1784" y="1593"/>
                  </a:cubicBezTo>
                  <a:lnTo>
                    <a:pt x="1790" y="573"/>
                  </a:lnTo>
                  <a:cubicBezTo>
                    <a:pt x="1821" y="165"/>
                    <a:pt x="2028" y="79"/>
                    <a:pt x="2032" y="78"/>
                  </a:cubicBezTo>
                  <a:cubicBezTo>
                    <a:pt x="2049" y="73"/>
                    <a:pt x="2056" y="53"/>
                    <a:pt x="2051" y="37"/>
                  </a:cubicBezTo>
                  <a:cubicBezTo>
                    <a:pt x="2046" y="23"/>
                    <a:pt x="2034" y="15"/>
                    <a:pt x="2020" y="15"/>
                  </a:cubicBezTo>
                  <a:cubicBezTo>
                    <a:pt x="2017" y="15"/>
                    <a:pt x="2013" y="16"/>
                    <a:pt x="2009" y="17"/>
                  </a:cubicBezTo>
                  <a:cubicBezTo>
                    <a:pt x="2000" y="21"/>
                    <a:pt x="1793" y="104"/>
                    <a:pt x="1737" y="477"/>
                  </a:cubicBezTo>
                  <a:cubicBezTo>
                    <a:pt x="1690" y="418"/>
                    <a:pt x="1613" y="341"/>
                    <a:pt x="1505" y="306"/>
                  </a:cubicBezTo>
                  <a:lnTo>
                    <a:pt x="1509" y="45"/>
                  </a:lnTo>
                  <a:cubicBezTo>
                    <a:pt x="1509" y="28"/>
                    <a:pt x="1495" y="12"/>
                    <a:pt x="1476" y="12"/>
                  </a:cubicBezTo>
                  <a:cubicBezTo>
                    <a:pt x="1474" y="12"/>
                    <a:pt x="1472" y="12"/>
                    <a:pt x="1471" y="12"/>
                  </a:cubicBezTo>
                  <a:cubicBezTo>
                    <a:pt x="1454" y="12"/>
                    <a:pt x="1443" y="28"/>
                    <a:pt x="1443" y="44"/>
                  </a:cubicBezTo>
                  <a:lnTo>
                    <a:pt x="1439" y="292"/>
                  </a:lnTo>
                  <a:cubicBezTo>
                    <a:pt x="1422" y="290"/>
                    <a:pt x="1405" y="289"/>
                    <a:pt x="1387" y="289"/>
                  </a:cubicBezTo>
                  <a:cubicBezTo>
                    <a:pt x="1347" y="289"/>
                    <a:pt x="1304" y="294"/>
                    <a:pt x="1258" y="309"/>
                  </a:cubicBezTo>
                  <a:lnTo>
                    <a:pt x="1178" y="24"/>
                  </a:lnTo>
                  <a:cubicBezTo>
                    <a:pt x="1174" y="10"/>
                    <a:pt x="1160" y="1"/>
                    <a:pt x="1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3"/>
            <p:cNvSpPr/>
            <p:nvPr/>
          </p:nvSpPr>
          <p:spPr>
            <a:xfrm>
              <a:off x="7684766" y="4529074"/>
              <a:ext cx="13070" cy="11597"/>
            </a:xfrm>
            <a:custGeom>
              <a:rect b="b" l="l" r="r" t="t"/>
              <a:pathLst>
                <a:path extrusionOk="0" h="189" w="213">
                  <a:moveTo>
                    <a:pt x="106" y="0"/>
                  </a:moveTo>
                  <a:cubicBezTo>
                    <a:pt x="66" y="0"/>
                    <a:pt x="30" y="25"/>
                    <a:pt x="17" y="65"/>
                  </a:cubicBezTo>
                  <a:cubicBezTo>
                    <a:pt x="0" y="113"/>
                    <a:pt x="27" y="168"/>
                    <a:pt x="75" y="184"/>
                  </a:cubicBezTo>
                  <a:cubicBezTo>
                    <a:pt x="85" y="187"/>
                    <a:pt x="95" y="189"/>
                    <a:pt x="105" y="189"/>
                  </a:cubicBezTo>
                  <a:cubicBezTo>
                    <a:pt x="145" y="189"/>
                    <a:pt x="182" y="164"/>
                    <a:pt x="196" y="124"/>
                  </a:cubicBezTo>
                  <a:cubicBezTo>
                    <a:pt x="212" y="76"/>
                    <a:pt x="186" y="21"/>
                    <a:pt x="136" y="5"/>
                  </a:cubicBezTo>
                  <a:cubicBezTo>
                    <a:pt x="126" y="2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3"/>
            <p:cNvSpPr/>
            <p:nvPr/>
          </p:nvSpPr>
          <p:spPr>
            <a:xfrm>
              <a:off x="7664578" y="4529627"/>
              <a:ext cx="13070" cy="11658"/>
            </a:xfrm>
            <a:custGeom>
              <a:rect b="b" l="l" r="r" t="t"/>
              <a:pathLst>
                <a:path extrusionOk="0" h="190" w="213">
                  <a:moveTo>
                    <a:pt x="107" y="0"/>
                  </a:moveTo>
                  <a:cubicBezTo>
                    <a:pt x="67" y="0"/>
                    <a:pt x="30" y="25"/>
                    <a:pt x="17" y="64"/>
                  </a:cubicBezTo>
                  <a:cubicBezTo>
                    <a:pt x="0" y="113"/>
                    <a:pt x="27" y="167"/>
                    <a:pt x="75" y="184"/>
                  </a:cubicBezTo>
                  <a:cubicBezTo>
                    <a:pt x="85" y="188"/>
                    <a:pt x="95" y="189"/>
                    <a:pt x="105" y="189"/>
                  </a:cubicBezTo>
                  <a:cubicBezTo>
                    <a:pt x="145" y="189"/>
                    <a:pt x="182" y="164"/>
                    <a:pt x="196" y="125"/>
                  </a:cubicBezTo>
                  <a:cubicBezTo>
                    <a:pt x="212" y="76"/>
                    <a:pt x="185" y="22"/>
                    <a:pt x="136" y="5"/>
                  </a:cubicBezTo>
                  <a:cubicBezTo>
                    <a:pt x="126" y="2"/>
                    <a:pt x="116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3"/>
            <p:cNvSpPr/>
            <p:nvPr/>
          </p:nvSpPr>
          <p:spPr>
            <a:xfrm>
              <a:off x="7644881" y="4544844"/>
              <a:ext cx="15217" cy="13561"/>
            </a:xfrm>
            <a:custGeom>
              <a:rect b="b" l="l" r="r" t="t"/>
              <a:pathLst>
                <a:path extrusionOk="0" h="221" w="248">
                  <a:moveTo>
                    <a:pt x="125" y="1"/>
                  </a:moveTo>
                  <a:cubicBezTo>
                    <a:pt x="79" y="1"/>
                    <a:pt x="36" y="30"/>
                    <a:pt x="20" y="76"/>
                  </a:cubicBezTo>
                  <a:cubicBezTo>
                    <a:pt x="0" y="134"/>
                    <a:pt x="31" y="195"/>
                    <a:pt x="90" y="215"/>
                  </a:cubicBezTo>
                  <a:cubicBezTo>
                    <a:pt x="102" y="219"/>
                    <a:pt x="113" y="221"/>
                    <a:pt x="125" y="221"/>
                  </a:cubicBezTo>
                  <a:cubicBezTo>
                    <a:pt x="171" y="221"/>
                    <a:pt x="213" y="192"/>
                    <a:pt x="228" y="145"/>
                  </a:cubicBezTo>
                  <a:cubicBezTo>
                    <a:pt x="247" y="87"/>
                    <a:pt x="216" y="26"/>
                    <a:pt x="159" y="6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3"/>
            <p:cNvSpPr/>
            <p:nvPr/>
          </p:nvSpPr>
          <p:spPr>
            <a:xfrm>
              <a:off x="8223092" y="4335171"/>
              <a:ext cx="110018" cy="62833"/>
            </a:xfrm>
            <a:custGeom>
              <a:rect b="b" l="l" r="r" t="t"/>
              <a:pathLst>
                <a:path extrusionOk="0" h="1024" w="1793">
                  <a:moveTo>
                    <a:pt x="217" y="1"/>
                  </a:moveTo>
                  <a:cubicBezTo>
                    <a:pt x="214" y="1"/>
                    <a:pt x="211" y="1"/>
                    <a:pt x="208" y="2"/>
                  </a:cubicBezTo>
                  <a:cubicBezTo>
                    <a:pt x="160" y="13"/>
                    <a:pt x="1" y="59"/>
                    <a:pt x="2" y="147"/>
                  </a:cubicBezTo>
                  <a:cubicBezTo>
                    <a:pt x="2" y="187"/>
                    <a:pt x="43" y="222"/>
                    <a:pt x="239" y="255"/>
                  </a:cubicBezTo>
                  <a:cubicBezTo>
                    <a:pt x="285" y="263"/>
                    <a:pt x="322" y="269"/>
                    <a:pt x="355" y="273"/>
                  </a:cubicBezTo>
                  <a:cubicBezTo>
                    <a:pt x="270" y="314"/>
                    <a:pt x="178" y="371"/>
                    <a:pt x="129" y="410"/>
                  </a:cubicBezTo>
                  <a:cubicBezTo>
                    <a:pt x="38" y="486"/>
                    <a:pt x="5" y="559"/>
                    <a:pt x="32" y="628"/>
                  </a:cubicBezTo>
                  <a:cubicBezTo>
                    <a:pt x="42" y="655"/>
                    <a:pt x="62" y="674"/>
                    <a:pt x="92" y="685"/>
                  </a:cubicBezTo>
                  <a:cubicBezTo>
                    <a:pt x="110" y="691"/>
                    <a:pt x="130" y="694"/>
                    <a:pt x="154" y="694"/>
                  </a:cubicBezTo>
                  <a:cubicBezTo>
                    <a:pt x="344" y="694"/>
                    <a:pt x="704" y="504"/>
                    <a:pt x="812" y="445"/>
                  </a:cubicBezTo>
                  <a:cubicBezTo>
                    <a:pt x="912" y="587"/>
                    <a:pt x="1236" y="1024"/>
                    <a:pt x="1424" y="1024"/>
                  </a:cubicBezTo>
                  <a:cubicBezTo>
                    <a:pt x="1436" y="1024"/>
                    <a:pt x="1450" y="1022"/>
                    <a:pt x="1462" y="1019"/>
                  </a:cubicBezTo>
                  <a:cubicBezTo>
                    <a:pt x="1496" y="1005"/>
                    <a:pt x="1519" y="980"/>
                    <a:pt x="1528" y="947"/>
                  </a:cubicBezTo>
                  <a:cubicBezTo>
                    <a:pt x="1550" y="862"/>
                    <a:pt x="1484" y="729"/>
                    <a:pt x="1417" y="623"/>
                  </a:cubicBezTo>
                  <a:lnTo>
                    <a:pt x="1417" y="623"/>
                  </a:lnTo>
                  <a:cubicBezTo>
                    <a:pt x="1496" y="673"/>
                    <a:pt x="1587" y="719"/>
                    <a:pt x="1653" y="719"/>
                  </a:cubicBezTo>
                  <a:cubicBezTo>
                    <a:pt x="1679" y="719"/>
                    <a:pt x="1701" y="712"/>
                    <a:pt x="1717" y="695"/>
                  </a:cubicBezTo>
                  <a:cubicBezTo>
                    <a:pt x="1792" y="613"/>
                    <a:pt x="1720" y="490"/>
                    <a:pt x="1667" y="429"/>
                  </a:cubicBezTo>
                  <a:cubicBezTo>
                    <a:pt x="1660" y="422"/>
                    <a:pt x="1651" y="418"/>
                    <a:pt x="1642" y="418"/>
                  </a:cubicBezTo>
                  <a:cubicBezTo>
                    <a:pt x="1634" y="418"/>
                    <a:pt x="1626" y="421"/>
                    <a:pt x="1621" y="427"/>
                  </a:cubicBezTo>
                  <a:cubicBezTo>
                    <a:pt x="1606" y="440"/>
                    <a:pt x="1606" y="460"/>
                    <a:pt x="1617" y="474"/>
                  </a:cubicBezTo>
                  <a:cubicBezTo>
                    <a:pt x="1619" y="475"/>
                    <a:pt x="1723" y="593"/>
                    <a:pt x="1669" y="651"/>
                  </a:cubicBezTo>
                  <a:cubicBezTo>
                    <a:pt x="1665" y="655"/>
                    <a:pt x="1659" y="657"/>
                    <a:pt x="1650" y="657"/>
                  </a:cubicBezTo>
                  <a:cubicBezTo>
                    <a:pt x="1594" y="657"/>
                    <a:pt x="1443" y="573"/>
                    <a:pt x="1301" y="459"/>
                  </a:cubicBezTo>
                  <a:cubicBezTo>
                    <a:pt x="1294" y="455"/>
                    <a:pt x="1287" y="452"/>
                    <a:pt x="1279" y="452"/>
                  </a:cubicBezTo>
                  <a:cubicBezTo>
                    <a:pt x="1271" y="452"/>
                    <a:pt x="1263" y="455"/>
                    <a:pt x="1256" y="461"/>
                  </a:cubicBezTo>
                  <a:cubicBezTo>
                    <a:pt x="1245" y="474"/>
                    <a:pt x="1244" y="492"/>
                    <a:pt x="1254" y="506"/>
                  </a:cubicBezTo>
                  <a:cubicBezTo>
                    <a:pt x="1348" y="624"/>
                    <a:pt x="1488" y="844"/>
                    <a:pt x="1465" y="929"/>
                  </a:cubicBezTo>
                  <a:cubicBezTo>
                    <a:pt x="1461" y="944"/>
                    <a:pt x="1452" y="953"/>
                    <a:pt x="1437" y="958"/>
                  </a:cubicBezTo>
                  <a:cubicBezTo>
                    <a:pt x="1432" y="960"/>
                    <a:pt x="1425" y="962"/>
                    <a:pt x="1418" y="962"/>
                  </a:cubicBezTo>
                  <a:cubicBezTo>
                    <a:pt x="1299" y="962"/>
                    <a:pt x="1020" y="634"/>
                    <a:pt x="849" y="386"/>
                  </a:cubicBezTo>
                  <a:cubicBezTo>
                    <a:pt x="843" y="377"/>
                    <a:pt x="833" y="372"/>
                    <a:pt x="823" y="372"/>
                  </a:cubicBezTo>
                  <a:cubicBezTo>
                    <a:pt x="818" y="372"/>
                    <a:pt x="812" y="373"/>
                    <a:pt x="807" y="376"/>
                  </a:cubicBezTo>
                  <a:cubicBezTo>
                    <a:pt x="670" y="452"/>
                    <a:pt x="316" y="631"/>
                    <a:pt x="158" y="631"/>
                  </a:cubicBezTo>
                  <a:cubicBezTo>
                    <a:pt x="141" y="631"/>
                    <a:pt x="127" y="629"/>
                    <a:pt x="115" y="625"/>
                  </a:cubicBezTo>
                  <a:cubicBezTo>
                    <a:pt x="99" y="620"/>
                    <a:pt x="95" y="613"/>
                    <a:pt x="93" y="605"/>
                  </a:cubicBezTo>
                  <a:cubicBezTo>
                    <a:pt x="85" y="585"/>
                    <a:pt x="88" y="563"/>
                    <a:pt x="103" y="538"/>
                  </a:cubicBezTo>
                  <a:cubicBezTo>
                    <a:pt x="170" y="417"/>
                    <a:pt x="464" y="292"/>
                    <a:pt x="501" y="285"/>
                  </a:cubicBezTo>
                  <a:lnTo>
                    <a:pt x="501" y="284"/>
                  </a:lnTo>
                  <a:cubicBezTo>
                    <a:pt x="522" y="280"/>
                    <a:pt x="526" y="273"/>
                    <a:pt x="529" y="265"/>
                  </a:cubicBezTo>
                  <a:cubicBezTo>
                    <a:pt x="535" y="249"/>
                    <a:pt x="527" y="233"/>
                    <a:pt x="515" y="225"/>
                  </a:cubicBezTo>
                  <a:cubicBezTo>
                    <a:pt x="512" y="223"/>
                    <a:pt x="507" y="222"/>
                    <a:pt x="501" y="222"/>
                  </a:cubicBezTo>
                  <a:cubicBezTo>
                    <a:pt x="499" y="222"/>
                    <a:pt x="497" y="222"/>
                    <a:pt x="494" y="223"/>
                  </a:cubicBezTo>
                  <a:lnTo>
                    <a:pt x="494" y="222"/>
                  </a:lnTo>
                  <a:cubicBezTo>
                    <a:pt x="444" y="222"/>
                    <a:pt x="116" y="182"/>
                    <a:pt x="68" y="142"/>
                  </a:cubicBezTo>
                  <a:cubicBezTo>
                    <a:pt x="77" y="120"/>
                    <a:pt x="150" y="84"/>
                    <a:pt x="224" y="65"/>
                  </a:cubicBezTo>
                  <a:cubicBezTo>
                    <a:pt x="242" y="60"/>
                    <a:pt x="253" y="44"/>
                    <a:pt x="249" y="26"/>
                  </a:cubicBezTo>
                  <a:cubicBezTo>
                    <a:pt x="244" y="11"/>
                    <a:pt x="232" y="1"/>
                    <a:pt x="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3"/>
            <p:cNvSpPr/>
            <p:nvPr/>
          </p:nvSpPr>
          <p:spPr>
            <a:xfrm>
              <a:off x="8196829" y="4169556"/>
              <a:ext cx="215558" cy="195309"/>
            </a:xfrm>
            <a:custGeom>
              <a:rect b="b" l="l" r="r" t="t"/>
              <a:pathLst>
                <a:path extrusionOk="0" h="3183" w="3513">
                  <a:moveTo>
                    <a:pt x="1731" y="0"/>
                  </a:moveTo>
                  <a:cubicBezTo>
                    <a:pt x="978" y="0"/>
                    <a:pt x="311" y="512"/>
                    <a:pt x="167" y="1253"/>
                  </a:cubicBezTo>
                  <a:cubicBezTo>
                    <a:pt x="1" y="2100"/>
                    <a:pt x="568" y="2980"/>
                    <a:pt x="1446" y="3153"/>
                  </a:cubicBezTo>
                  <a:cubicBezTo>
                    <a:pt x="1547" y="3173"/>
                    <a:pt x="1648" y="3182"/>
                    <a:pt x="1748" y="3182"/>
                  </a:cubicBezTo>
                  <a:cubicBezTo>
                    <a:pt x="2512" y="3182"/>
                    <a:pt x="3200" y="2624"/>
                    <a:pt x="3346" y="1875"/>
                  </a:cubicBezTo>
                  <a:cubicBezTo>
                    <a:pt x="3513" y="1029"/>
                    <a:pt x="2935" y="203"/>
                    <a:pt x="2056" y="32"/>
                  </a:cubicBezTo>
                  <a:cubicBezTo>
                    <a:pt x="1946" y="10"/>
                    <a:pt x="1838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3"/>
            <p:cNvSpPr/>
            <p:nvPr/>
          </p:nvSpPr>
          <p:spPr>
            <a:xfrm>
              <a:off x="8213274" y="4291298"/>
              <a:ext cx="140637" cy="73571"/>
            </a:xfrm>
            <a:custGeom>
              <a:rect b="b" l="l" r="r" t="t"/>
              <a:pathLst>
                <a:path extrusionOk="0" h="1199" w="2292">
                  <a:moveTo>
                    <a:pt x="778" y="0"/>
                  </a:moveTo>
                  <a:cubicBezTo>
                    <a:pt x="499" y="0"/>
                    <a:pt x="233" y="70"/>
                    <a:pt x="0" y="196"/>
                  </a:cubicBezTo>
                  <a:cubicBezTo>
                    <a:pt x="203" y="677"/>
                    <a:pt x="630" y="1061"/>
                    <a:pt x="1179" y="1169"/>
                  </a:cubicBezTo>
                  <a:cubicBezTo>
                    <a:pt x="1280" y="1189"/>
                    <a:pt x="1381" y="1198"/>
                    <a:pt x="1480" y="1198"/>
                  </a:cubicBezTo>
                  <a:cubicBezTo>
                    <a:pt x="1771" y="1198"/>
                    <a:pt x="2050" y="1118"/>
                    <a:pt x="2292" y="978"/>
                  </a:cubicBezTo>
                  <a:cubicBezTo>
                    <a:pt x="2089" y="508"/>
                    <a:pt x="1654" y="141"/>
                    <a:pt x="1102" y="32"/>
                  </a:cubicBezTo>
                  <a:cubicBezTo>
                    <a:pt x="993" y="10"/>
                    <a:pt x="885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3"/>
            <p:cNvSpPr/>
            <p:nvPr/>
          </p:nvSpPr>
          <p:spPr>
            <a:xfrm>
              <a:off x="8222171" y="4205637"/>
              <a:ext cx="183957" cy="76700"/>
            </a:xfrm>
            <a:custGeom>
              <a:rect b="b" l="l" r="r" t="t"/>
              <a:pathLst>
                <a:path extrusionOk="0" h="1250" w="2998">
                  <a:moveTo>
                    <a:pt x="38" y="1"/>
                  </a:moveTo>
                  <a:cubicBezTo>
                    <a:pt x="25" y="1"/>
                    <a:pt x="13" y="9"/>
                    <a:pt x="8" y="22"/>
                  </a:cubicBezTo>
                  <a:cubicBezTo>
                    <a:pt x="0" y="39"/>
                    <a:pt x="10" y="58"/>
                    <a:pt x="26" y="65"/>
                  </a:cubicBezTo>
                  <a:cubicBezTo>
                    <a:pt x="30" y="66"/>
                    <a:pt x="345" y="196"/>
                    <a:pt x="391" y="809"/>
                  </a:cubicBezTo>
                  <a:cubicBezTo>
                    <a:pt x="392" y="823"/>
                    <a:pt x="403" y="836"/>
                    <a:pt x="418" y="838"/>
                  </a:cubicBezTo>
                  <a:cubicBezTo>
                    <a:pt x="420" y="839"/>
                    <a:pt x="422" y="839"/>
                    <a:pt x="424" y="839"/>
                  </a:cubicBezTo>
                  <a:cubicBezTo>
                    <a:pt x="437" y="839"/>
                    <a:pt x="449" y="832"/>
                    <a:pt x="454" y="821"/>
                  </a:cubicBezTo>
                  <a:cubicBezTo>
                    <a:pt x="462" y="804"/>
                    <a:pt x="625" y="471"/>
                    <a:pt x="967" y="471"/>
                  </a:cubicBezTo>
                  <a:cubicBezTo>
                    <a:pt x="1027" y="471"/>
                    <a:pt x="1091" y="481"/>
                    <a:pt x="1161" y="504"/>
                  </a:cubicBezTo>
                  <a:cubicBezTo>
                    <a:pt x="1291" y="548"/>
                    <a:pt x="1384" y="624"/>
                    <a:pt x="1436" y="729"/>
                  </a:cubicBezTo>
                  <a:cubicBezTo>
                    <a:pt x="1542" y="939"/>
                    <a:pt x="1455" y="1204"/>
                    <a:pt x="1452" y="1207"/>
                  </a:cubicBezTo>
                  <a:cubicBezTo>
                    <a:pt x="1447" y="1222"/>
                    <a:pt x="1452" y="1237"/>
                    <a:pt x="1466" y="1245"/>
                  </a:cubicBezTo>
                  <a:cubicBezTo>
                    <a:pt x="1472" y="1249"/>
                    <a:pt x="1477" y="1250"/>
                    <a:pt x="1483" y="1250"/>
                  </a:cubicBezTo>
                  <a:cubicBezTo>
                    <a:pt x="1492" y="1250"/>
                    <a:pt x="1501" y="1248"/>
                    <a:pt x="1507" y="1239"/>
                  </a:cubicBezTo>
                  <a:cubicBezTo>
                    <a:pt x="1526" y="1219"/>
                    <a:pt x="1855" y="910"/>
                    <a:pt x="2310" y="910"/>
                  </a:cubicBezTo>
                  <a:cubicBezTo>
                    <a:pt x="2503" y="910"/>
                    <a:pt x="2718" y="966"/>
                    <a:pt x="2942" y="1122"/>
                  </a:cubicBezTo>
                  <a:cubicBezTo>
                    <a:pt x="2947" y="1127"/>
                    <a:pt x="2954" y="1129"/>
                    <a:pt x="2961" y="1129"/>
                  </a:cubicBezTo>
                  <a:cubicBezTo>
                    <a:pt x="2971" y="1129"/>
                    <a:pt x="2981" y="1124"/>
                    <a:pt x="2987" y="1115"/>
                  </a:cubicBezTo>
                  <a:cubicBezTo>
                    <a:pt x="2997" y="1101"/>
                    <a:pt x="2993" y="1080"/>
                    <a:pt x="2979" y="1070"/>
                  </a:cubicBezTo>
                  <a:cubicBezTo>
                    <a:pt x="2746" y="906"/>
                    <a:pt x="2520" y="848"/>
                    <a:pt x="2316" y="848"/>
                  </a:cubicBezTo>
                  <a:cubicBezTo>
                    <a:pt x="1958" y="848"/>
                    <a:pt x="1670" y="1028"/>
                    <a:pt x="1539" y="1127"/>
                  </a:cubicBezTo>
                  <a:cubicBezTo>
                    <a:pt x="1558" y="1023"/>
                    <a:pt x="1571" y="851"/>
                    <a:pt x="1496" y="699"/>
                  </a:cubicBezTo>
                  <a:cubicBezTo>
                    <a:pt x="1435" y="577"/>
                    <a:pt x="1329" y="490"/>
                    <a:pt x="1182" y="441"/>
                  </a:cubicBezTo>
                  <a:cubicBezTo>
                    <a:pt x="1105" y="416"/>
                    <a:pt x="1034" y="405"/>
                    <a:pt x="969" y="405"/>
                  </a:cubicBezTo>
                  <a:cubicBezTo>
                    <a:pt x="698" y="405"/>
                    <a:pt x="526" y="592"/>
                    <a:pt x="447" y="706"/>
                  </a:cubicBezTo>
                  <a:cubicBezTo>
                    <a:pt x="372" y="132"/>
                    <a:pt x="63" y="9"/>
                    <a:pt x="49" y="3"/>
                  </a:cubicBezTo>
                  <a:cubicBezTo>
                    <a:pt x="45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3"/>
            <p:cNvSpPr/>
            <p:nvPr/>
          </p:nvSpPr>
          <p:spPr>
            <a:xfrm>
              <a:off x="8283349" y="4278412"/>
              <a:ext cx="32091" cy="86702"/>
            </a:xfrm>
            <a:custGeom>
              <a:rect b="b" l="l" r="r" t="t"/>
              <a:pathLst>
                <a:path extrusionOk="0" h="1413" w="523">
                  <a:moveTo>
                    <a:pt x="487" y="1"/>
                  </a:moveTo>
                  <a:cubicBezTo>
                    <a:pt x="474" y="1"/>
                    <a:pt x="461" y="9"/>
                    <a:pt x="455" y="23"/>
                  </a:cubicBezTo>
                  <a:lnTo>
                    <a:pt x="6" y="1370"/>
                  </a:lnTo>
                  <a:cubicBezTo>
                    <a:pt x="1" y="1386"/>
                    <a:pt x="10" y="1406"/>
                    <a:pt x="27" y="1411"/>
                  </a:cubicBezTo>
                  <a:cubicBezTo>
                    <a:pt x="31" y="1412"/>
                    <a:pt x="33" y="1412"/>
                    <a:pt x="37" y="1412"/>
                  </a:cubicBezTo>
                  <a:cubicBezTo>
                    <a:pt x="49" y="1412"/>
                    <a:pt x="63" y="1404"/>
                    <a:pt x="68" y="1390"/>
                  </a:cubicBezTo>
                  <a:lnTo>
                    <a:pt x="517" y="43"/>
                  </a:lnTo>
                  <a:cubicBezTo>
                    <a:pt x="522" y="27"/>
                    <a:pt x="514" y="7"/>
                    <a:pt x="497" y="2"/>
                  </a:cubicBezTo>
                  <a:cubicBezTo>
                    <a:pt x="493" y="1"/>
                    <a:pt x="490" y="1"/>
                    <a:pt x="4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3"/>
            <p:cNvSpPr/>
            <p:nvPr/>
          </p:nvSpPr>
          <p:spPr>
            <a:xfrm>
              <a:off x="8246225" y="4253131"/>
              <a:ext cx="4663" cy="96335"/>
            </a:xfrm>
            <a:custGeom>
              <a:rect b="b" l="l" r="r" t="t"/>
              <a:pathLst>
                <a:path extrusionOk="0" h="1570" w="76">
                  <a:moveTo>
                    <a:pt x="32" y="1"/>
                  </a:moveTo>
                  <a:cubicBezTo>
                    <a:pt x="15" y="1"/>
                    <a:pt x="0" y="14"/>
                    <a:pt x="0" y="33"/>
                  </a:cubicBezTo>
                  <a:lnTo>
                    <a:pt x="9" y="1536"/>
                  </a:lnTo>
                  <a:cubicBezTo>
                    <a:pt x="9" y="1555"/>
                    <a:pt x="24" y="1569"/>
                    <a:pt x="41" y="1569"/>
                  </a:cubicBezTo>
                  <a:cubicBezTo>
                    <a:pt x="60" y="1569"/>
                    <a:pt x="75" y="1555"/>
                    <a:pt x="73" y="1536"/>
                  </a:cubicBezTo>
                  <a:lnTo>
                    <a:pt x="65" y="33"/>
                  </a:lnTo>
                  <a:cubicBezTo>
                    <a:pt x="65" y="14"/>
                    <a:pt x="51" y="1"/>
                    <a:pt x="32" y="1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3"/>
            <p:cNvSpPr/>
            <p:nvPr/>
          </p:nvSpPr>
          <p:spPr>
            <a:xfrm>
              <a:off x="8271751" y="4205637"/>
              <a:ext cx="4418" cy="29882"/>
            </a:xfrm>
            <a:custGeom>
              <a:rect b="b" l="l" r="r" t="t"/>
              <a:pathLst>
                <a:path extrusionOk="0" h="487" w="72">
                  <a:moveTo>
                    <a:pt x="33" y="0"/>
                  </a:moveTo>
                  <a:cubicBezTo>
                    <a:pt x="15" y="0"/>
                    <a:pt x="1" y="16"/>
                    <a:pt x="1" y="34"/>
                  </a:cubicBezTo>
                  <a:lnTo>
                    <a:pt x="7" y="454"/>
                  </a:lnTo>
                  <a:cubicBezTo>
                    <a:pt x="7" y="472"/>
                    <a:pt x="21" y="487"/>
                    <a:pt x="40" y="487"/>
                  </a:cubicBezTo>
                  <a:cubicBezTo>
                    <a:pt x="57" y="485"/>
                    <a:pt x="72" y="471"/>
                    <a:pt x="72" y="453"/>
                  </a:cubicBezTo>
                  <a:lnTo>
                    <a:pt x="65" y="32"/>
                  </a:lnTo>
                  <a:cubicBezTo>
                    <a:pt x="65" y="15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3"/>
            <p:cNvSpPr/>
            <p:nvPr/>
          </p:nvSpPr>
          <p:spPr>
            <a:xfrm>
              <a:off x="8293167" y="4204532"/>
              <a:ext cx="12456" cy="32705"/>
            </a:xfrm>
            <a:custGeom>
              <a:rect b="b" l="l" r="r" t="t"/>
              <a:pathLst>
                <a:path extrusionOk="0" h="533" w="203">
                  <a:moveTo>
                    <a:pt x="168" y="1"/>
                  </a:moveTo>
                  <a:cubicBezTo>
                    <a:pt x="154" y="1"/>
                    <a:pt x="140" y="10"/>
                    <a:pt x="136" y="24"/>
                  </a:cubicBezTo>
                  <a:lnTo>
                    <a:pt x="5" y="491"/>
                  </a:lnTo>
                  <a:cubicBezTo>
                    <a:pt x="0" y="508"/>
                    <a:pt x="11" y="526"/>
                    <a:pt x="27" y="531"/>
                  </a:cubicBezTo>
                  <a:cubicBezTo>
                    <a:pt x="30" y="533"/>
                    <a:pt x="33" y="533"/>
                    <a:pt x="36" y="533"/>
                  </a:cubicBezTo>
                  <a:cubicBezTo>
                    <a:pt x="51" y="533"/>
                    <a:pt x="63" y="522"/>
                    <a:pt x="67" y="508"/>
                  </a:cubicBezTo>
                  <a:lnTo>
                    <a:pt x="198" y="41"/>
                  </a:lnTo>
                  <a:cubicBezTo>
                    <a:pt x="203" y="24"/>
                    <a:pt x="193" y="7"/>
                    <a:pt x="176" y="2"/>
                  </a:cubicBezTo>
                  <a:cubicBezTo>
                    <a:pt x="174" y="1"/>
                    <a:pt x="171" y="1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3"/>
            <p:cNvSpPr/>
            <p:nvPr/>
          </p:nvSpPr>
          <p:spPr>
            <a:xfrm>
              <a:off x="8310961" y="4228463"/>
              <a:ext cx="22274" cy="53874"/>
            </a:xfrm>
            <a:custGeom>
              <a:rect b="b" l="l" r="r" t="t"/>
              <a:pathLst>
                <a:path extrusionOk="0" h="878" w="363">
                  <a:moveTo>
                    <a:pt x="325" y="1"/>
                  </a:moveTo>
                  <a:cubicBezTo>
                    <a:pt x="312" y="1"/>
                    <a:pt x="300" y="9"/>
                    <a:pt x="295" y="22"/>
                  </a:cubicBezTo>
                  <a:lnTo>
                    <a:pt x="8" y="836"/>
                  </a:lnTo>
                  <a:cubicBezTo>
                    <a:pt x="0" y="852"/>
                    <a:pt x="10" y="871"/>
                    <a:pt x="26" y="877"/>
                  </a:cubicBezTo>
                  <a:cubicBezTo>
                    <a:pt x="29" y="878"/>
                    <a:pt x="33" y="878"/>
                    <a:pt x="36" y="878"/>
                  </a:cubicBezTo>
                  <a:cubicBezTo>
                    <a:pt x="50" y="878"/>
                    <a:pt x="62" y="871"/>
                    <a:pt x="67" y="857"/>
                  </a:cubicBezTo>
                  <a:lnTo>
                    <a:pt x="355" y="44"/>
                  </a:lnTo>
                  <a:cubicBezTo>
                    <a:pt x="362" y="26"/>
                    <a:pt x="353" y="9"/>
                    <a:pt x="337" y="3"/>
                  </a:cubicBezTo>
                  <a:cubicBezTo>
                    <a:pt x="333" y="1"/>
                    <a:pt x="329" y="1"/>
                    <a:pt x="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3"/>
            <p:cNvSpPr/>
            <p:nvPr/>
          </p:nvSpPr>
          <p:spPr>
            <a:xfrm>
              <a:off x="8264204" y="4197230"/>
              <a:ext cx="19144" cy="17058"/>
            </a:xfrm>
            <a:custGeom>
              <a:rect b="b" l="l" r="r" t="t"/>
              <a:pathLst>
                <a:path extrusionOk="0" h="278" w="312">
                  <a:moveTo>
                    <a:pt x="156" y="0"/>
                  </a:moveTo>
                  <a:cubicBezTo>
                    <a:pt x="141" y="0"/>
                    <a:pt x="127" y="3"/>
                    <a:pt x="112" y="8"/>
                  </a:cubicBezTo>
                  <a:cubicBezTo>
                    <a:pt x="39" y="32"/>
                    <a:pt x="0" y="111"/>
                    <a:pt x="25" y="183"/>
                  </a:cubicBezTo>
                  <a:cubicBezTo>
                    <a:pt x="45" y="241"/>
                    <a:pt x="98" y="277"/>
                    <a:pt x="156" y="277"/>
                  </a:cubicBezTo>
                  <a:cubicBezTo>
                    <a:pt x="170" y="277"/>
                    <a:pt x="185" y="275"/>
                    <a:pt x="200" y="270"/>
                  </a:cubicBezTo>
                  <a:cubicBezTo>
                    <a:pt x="273" y="245"/>
                    <a:pt x="312" y="167"/>
                    <a:pt x="287" y="95"/>
                  </a:cubicBezTo>
                  <a:cubicBezTo>
                    <a:pt x="267" y="38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3"/>
            <p:cNvSpPr/>
            <p:nvPr/>
          </p:nvSpPr>
          <p:spPr>
            <a:xfrm>
              <a:off x="8293842" y="4198028"/>
              <a:ext cx="19206" cy="16997"/>
            </a:xfrm>
            <a:custGeom>
              <a:rect b="b" l="l" r="r" t="t"/>
              <a:pathLst>
                <a:path extrusionOk="0" h="277" w="313">
                  <a:moveTo>
                    <a:pt x="155" y="1"/>
                  </a:moveTo>
                  <a:cubicBezTo>
                    <a:pt x="141" y="1"/>
                    <a:pt x="127" y="3"/>
                    <a:pt x="113" y="7"/>
                  </a:cubicBezTo>
                  <a:cubicBezTo>
                    <a:pt x="40" y="32"/>
                    <a:pt x="1" y="110"/>
                    <a:pt x="25" y="182"/>
                  </a:cubicBezTo>
                  <a:cubicBezTo>
                    <a:pt x="45" y="241"/>
                    <a:pt x="98" y="277"/>
                    <a:pt x="155" y="277"/>
                  </a:cubicBezTo>
                  <a:cubicBezTo>
                    <a:pt x="170" y="277"/>
                    <a:pt x="185" y="274"/>
                    <a:pt x="200" y="269"/>
                  </a:cubicBezTo>
                  <a:cubicBezTo>
                    <a:pt x="273" y="246"/>
                    <a:pt x="312" y="166"/>
                    <a:pt x="288" y="94"/>
                  </a:cubicBezTo>
                  <a:cubicBezTo>
                    <a:pt x="268" y="37"/>
                    <a:pt x="213" y="1"/>
                    <a:pt x="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3"/>
            <p:cNvSpPr/>
            <p:nvPr/>
          </p:nvSpPr>
          <p:spPr>
            <a:xfrm>
              <a:off x="8319736" y="4220486"/>
              <a:ext cx="22335" cy="19881"/>
            </a:xfrm>
            <a:custGeom>
              <a:rect b="b" l="l" r="r" t="t"/>
              <a:pathLst>
                <a:path extrusionOk="0" h="324" w="364">
                  <a:moveTo>
                    <a:pt x="182" y="1"/>
                  </a:moveTo>
                  <a:cubicBezTo>
                    <a:pt x="165" y="1"/>
                    <a:pt x="147" y="3"/>
                    <a:pt x="130" y="9"/>
                  </a:cubicBezTo>
                  <a:cubicBezTo>
                    <a:pt x="46" y="37"/>
                    <a:pt x="0" y="129"/>
                    <a:pt x="29" y="214"/>
                  </a:cubicBezTo>
                  <a:cubicBezTo>
                    <a:pt x="51" y="281"/>
                    <a:pt x="114" y="323"/>
                    <a:pt x="181" y="323"/>
                  </a:cubicBezTo>
                  <a:cubicBezTo>
                    <a:pt x="198" y="323"/>
                    <a:pt x="215" y="321"/>
                    <a:pt x="233" y="315"/>
                  </a:cubicBezTo>
                  <a:cubicBezTo>
                    <a:pt x="318" y="287"/>
                    <a:pt x="363" y="195"/>
                    <a:pt x="334" y="111"/>
                  </a:cubicBezTo>
                  <a:cubicBezTo>
                    <a:pt x="312" y="43"/>
                    <a:pt x="249" y="1"/>
                    <a:pt x="1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3"/>
            <p:cNvSpPr/>
            <p:nvPr/>
          </p:nvSpPr>
          <p:spPr>
            <a:xfrm>
              <a:off x="8589850" y="4649895"/>
              <a:ext cx="110080" cy="62894"/>
            </a:xfrm>
            <a:custGeom>
              <a:rect b="b" l="l" r="r" t="t"/>
              <a:pathLst>
                <a:path extrusionOk="0" h="1025" w="1794">
                  <a:moveTo>
                    <a:pt x="216" y="1"/>
                  </a:moveTo>
                  <a:cubicBezTo>
                    <a:pt x="214" y="1"/>
                    <a:pt x="212" y="1"/>
                    <a:pt x="210" y="1"/>
                  </a:cubicBezTo>
                  <a:cubicBezTo>
                    <a:pt x="160" y="14"/>
                    <a:pt x="1" y="60"/>
                    <a:pt x="2" y="147"/>
                  </a:cubicBezTo>
                  <a:cubicBezTo>
                    <a:pt x="2" y="189"/>
                    <a:pt x="44" y="222"/>
                    <a:pt x="243" y="256"/>
                  </a:cubicBezTo>
                  <a:cubicBezTo>
                    <a:pt x="287" y="264"/>
                    <a:pt x="324" y="271"/>
                    <a:pt x="355" y="274"/>
                  </a:cubicBezTo>
                  <a:cubicBezTo>
                    <a:pt x="271" y="315"/>
                    <a:pt x="179" y="372"/>
                    <a:pt x="129" y="412"/>
                  </a:cubicBezTo>
                  <a:cubicBezTo>
                    <a:pt x="39" y="488"/>
                    <a:pt x="5" y="561"/>
                    <a:pt x="32" y="629"/>
                  </a:cubicBezTo>
                  <a:cubicBezTo>
                    <a:pt x="42" y="656"/>
                    <a:pt x="63" y="675"/>
                    <a:pt x="92" y="685"/>
                  </a:cubicBezTo>
                  <a:cubicBezTo>
                    <a:pt x="110" y="692"/>
                    <a:pt x="131" y="695"/>
                    <a:pt x="155" y="695"/>
                  </a:cubicBezTo>
                  <a:cubicBezTo>
                    <a:pt x="346" y="695"/>
                    <a:pt x="705" y="506"/>
                    <a:pt x="812" y="447"/>
                  </a:cubicBezTo>
                  <a:cubicBezTo>
                    <a:pt x="913" y="588"/>
                    <a:pt x="1237" y="1025"/>
                    <a:pt x="1424" y="1025"/>
                  </a:cubicBezTo>
                  <a:cubicBezTo>
                    <a:pt x="1438" y="1025"/>
                    <a:pt x="1450" y="1023"/>
                    <a:pt x="1463" y="1017"/>
                  </a:cubicBezTo>
                  <a:cubicBezTo>
                    <a:pt x="1496" y="1004"/>
                    <a:pt x="1520" y="980"/>
                    <a:pt x="1528" y="945"/>
                  </a:cubicBezTo>
                  <a:cubicBezTo>
                    <a:pt x="1551" y="863"/>
                    <a:pt x="1485" y="728"/>
                    <a:pt x="1418" y="622"/>
                  </a:cubicBezTo>
                  <a:lnTo>
                    <a:pt x="1418" y="622"/>
                  </a:lnTo>
                  <a:cubicBezTo>
                    <a:pt x="1498" y="673"/>
                    <a:pt x="1588" y="719"/>
                    <a:pt x="1653" y="719"/>
                  </a:cubicBezTo>
                  <a:cubicBezTo>
                    <a:pt x="1679" y="719"/>
                    <a:pt x="1701" y="712"/>
                    <a:pt x="1717" y="694"/>
                  </a:cubicBezTo>
                  <a:cubicBezTo>
                    <a:pt x="1793" y="613"/>
                    <a:pt x="1721" y="490"/>
                    <a:pt x="1667" y="430"/>
                  </a:cubicBezTo>
                  <a:cubicBezTo>
                    <a:pt x="1660" y="422"/>
                    <a:pt x="1651" y="419"/>
                    <a:pt x="1642" y="419"/>
                  </a:cubicBezTo>
                  <a:cubicBezTo>
                    <a:pt x="1634" y="419"/>
                    <a:pt x="1627" y="421"/>
                    <a:pt x="1621" y="427"/>
                  </a:cubicBezTo>
                  <a:cubicBezTo>
                    <a:pt x="1607" y="440"/>
                    <a:pt x="1607" y="461"/>
                    <a:pt x="1619" y="473"/>
                  </a:cubicBezTo>
                  <a:cubicBezTo>
                    <a:pt x="1620" y="474"/>
                    <a:pt x="1723" y="593"/>
                    <a:pt x="1670" y="651"/>
                  </a:cubicBezTo>
                  <a:cubicBezTo>
                    <a:pt x="1666" y="656"/>
                    <a:pt x="1660" y="658"/>
                    <a:pt x="1651" y="658"/>
                  </a:cubicBezTo>
                  <a:cubicBezTo>
                    <a:pt x="1594" y="658"/>
                    <a:pt x="1443" y="573"/>
                    <a:pt x="1301" y="459"/>
                  </a:cubicBezTo>
                  <a:cubicBezTo>
                    <a:pt x="1295" y="454"/>
                    <a:pt x="1288" y="452"/>
                    <a:pt x="1281" y="452"/>
                  </a:cubicBezTo>
                  <a:cubicBezTo>
                    <a:pt x="1272" y="452"/>
                    <a:pt x="1263" y="456"/>
                    <a:pt x="1257" y="462"/>
                  </a:cubicBezTo>
                  <a:cubicBezTo>
                    <a:pt x="1245" y="473"/>
                    <a:pt x="1244" y="493"/>
                    <a:pt x="1255" y="505"/>
                  </a:cubicBezTo>
                  <a:cubicBezTo>
                    <a:pt x="1348" y="624"/>
                    <a:pt x="1488" y="844"/>
                    <a:pt x="1465" y="930"/>
                  </a:cubicBezTo>
                  <a:cubicBezTo>
                    <a:pt x="1461" y="944"/>
                    <a:pt x="1452" y="953"/>
                    <a:pt x="1439" y="958"/>
                  </a:cubicBezTo>
                  <a:cubicBezTo>
                    <a:pt x="1433" y="960"/>
                    <a:pt x="1427" y="961"/>
                    <a:pt x="1420" y="961"/>
                  </a:cubicBezTo>
                  <a:cubicBezTo>
                    <a:pt x="1301" y="961"/>
                    <a:pt x="1020" y="634"/>
                    <a:pt x="849" y="386"/>
                  </a:cubicBezTo>
                  <a:cubicBezTo>
                    <a:pt x="844" y="377"/>
                    <a:pt x="834" y="372"/>
                    <a:pt x="824" y="372"/>
                  </a:cubicBezTo>
                  <a:cubicBezTo>
                    <a:pt x="818" y="372"/>
                    <a:pt x="812" y="373"/>
                    <a:pt x="807" y="376"/>
                  </a:cubicBezTo>
                  <a:cubicBezTo>
                    <a:pt x="671" y="453"/>
                    <a:pt x="316" y="632"/>
                    <a:pt x="158" y="632"/>
                  </a:cubicBezTo>
                  <a:cubicBezTo>
                    <a:pt x="142" y="632"/>
                    <a:pt x="128" y="630"/>
                    <a:pt x="116" y="626"/>
                  </a:cubicBezTo>
                  <a:cubicBezTo>
                    <a:pt x="100" y="620"/>
                    <a:pt x="97" y="612"/>
                    <a:pt x="93" y="606"/>
                  </a:cubicBezTo>
                  <a:cubicBezTo>
                    <a:pt x="86" y="585"/>
                    <a:pt x="88" y="564"/>
                    <a:pt x="103" y="539"/>
                  </a:cubicBezTo>
                  <a:cubicBezTo>
                    <a:pt x="171" y="417"/>
                    <a:pt x="464" y="292"/>
                    <a:pt x="502" y="286"/>
                  </a:cubicBezTo>
                  <a:lnTo>
                    <a:pt x="502" y="284"/>
                  </a:lnTo>
                  <a:cubicBezTo>
                    <a:pt x="523" y="282"/>
                    <a:pt x="527" y="273"/>
                    <a:pt x="529" y="266"/>
                  </a:cubicBezTo>
                  <a:cubicBezTo>
                    <a:pt x="535" y="250"/>
                    <a:pt x="528" y="233"/>
                    <a:pt x="515" y="226"/>
                  </a:cubicBezTo>
                  <a:cubicBezTo>
                    <a:pt x="512" y="223"/>
                    <a:pt x="507" y="222"/>
                    <a:pt x="501" y="222"/>
                  </a:cubicBezTo>
                  <a:cubicBezTo>
                    <a:pt x="499" y="222"/>
                    <a:pt x="497" y="222"/>
                    <a:pt x="495" y="222"/>
                  </a:cubicBezTo>
                  <a:lnTo>
                    <a:pt x="495" y="221"/>
                  </a:lnTo>
                  <a:cubicBezTo>
                    <a:pt x="444" y="220"/>
                    <a:pt x="117" y="181"/>
                    <a:pt x="68" y="142"/>
                  </a:cubicBezTo>
                  <a:cubicBezTo>
                    <a:pt x="78" y="120"/>
                    <a:pt x="150" y="84"/>
                    <a:pt x="225" y="66"/>
                  </a:cubicBezTo>
                  <a:cubicBezTo>
                    <a:pt x="243" y="61"/>
                    <a:pt x="253" y="45"/>
                    <a:pt x="250" y="26"/>
                  </a:cubicBezTo>
                  <a:cubicBezTo>
                    <a:pt x="245" y="11"/>
                    <a:pt x="230" y="1"/>
                    <a:pt x="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3"/>
            <p:cNvSpPr/>
            <p:nvPr/>
          </p:nvSpPr>
          <p:spPr>
            <a:xfrm>
              <a:off x="8563710" y="4484342"/>
              <a:ext cx="215558" cy="195370"/>
            </a:xfrm>
            <a:custGeom>
              <a:rect b="b" l="l" r="r" t="t"/>
              <a:pathLst>
                <a:path extrusionOk="0" h="3184" w="3513">
                  <a:moveTo>
                    <a:pt x="1732" y="0"/>
                  </a:moveTo>
                  <a:cubicBezTo>
                    <a:pt x="978" y="0"/>
                    <a:pt x="312" y="511"/>
                    <a:pt x="167" y="1253"/>
                  </a:cubicBezTo>
                  <a:cubicBezTo>
                    <a:pt x="0" y="2101"/>
                    <a:pt x="568" y="2981"/>
                    <a:pt x="1445" y="3154"/>
                  </a:cubicBezTo>
                  <a:cubicBezTo>
                    <a:pt x="1546" y="3174"/>
                    <a:pt x="1648" y="3183"/>
                    <a:pt x="1747" y="3183"/>
                  </a:cubicBezTo>
                  <a:cubicBezTo>
                    <a:pt x="2512" y="3183"/>
                    <a:pt x="3200" y="2625"/>
                    <a:pt x="3347" y="1876"/>
                  </a:cubicBezTo>
                  <a:cubicBezTo>
                    <a:pt x="3512" y="1028"/>
                    <a:pt x="2934" y="202"/>
                    <a:pt x="2056" y="32"/>
                  </a:cubicBezTo>
                  <a:cubicBezTo>
                    <a:pt x="1947" y="10"/>
                    <a:pt x="1838" y="0"/>
                    <a:pt x="17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3"/>
            <p:cNvSpPr/>
            <p:nvPr/>
          </p:nvSpPr>
          <p:spPr>
            <a:xfrm>
              <a:off x="8580032" y="4605961"/>
              <a:ext cx="140698" cy="73632"/>
            </a:xfrm>
            <a:custGeom>
              <a:rect b="b" l="l" r="r" t="t"/>
              <a:pathLst>
                <a:path extrusionOk="0" h="1200" w="2293">
                  <a:moveTo>
                    <a:pt x="779" y="1"/>
                  </a:moveTo>
                  <a:cubicBezTo>
                    <a:pt x="500" y="1"/>
                    <a:pt x="233" y="71"/>
                    <a:pt x="0" y="197"/>
                  </a:cubicBezTo>
                  <a:cubicBezTo>
                    <a:pt x="204" y="678"/>
                    <a:pt x="631" y="1062"/>
                    <a:pt x="1179" y="1170"/>
                  </a:cubicBezTo>
                  <a:cubicBezTo>
                    <a:pt x="1281" y="1190"/>
                    <a:pt x="1382" y="1199"/>
                    <a:pt x="1482" y="1199"/>
                  </a:cubicBezTo>
                  <a:cubicBezTo>
                    <a:pt x="1772" y="1199"/>
                    <a:pt x="2051" y="1119"/>
                    <a:pt x="2293" y="979"/>
                  </a:cubicBezTo>
                  <a:cubicBezTo>
                    <a:pt x="2089" y="510"/>
                    <a:pt x="1655" y="141"/>
                    <a:pt x="1102" y="32"/>
                  </a:cubicBezTo>
                  <a:cubicBezTo>
                    <a:pt x="993" y="11"/>
                    <a:pt x="885" y="1"/>
                    <a:pt x="7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3"/>
            <p:cNvSpPr/>
            <p:nvPr/>
          </p:nvSpPr>
          <p:spPr>
            <a:xfrm>
              <a:off x="8589175" y="4519318"/>
              <a:ext cx="183712" cy="160640"/>
            </a:xfrm>
            <a:custGeom>
              <a:rect b="b" l="l" r="r" t="t"/>
              <a:pathLst>
                <a:path extrusionOk="0" h="2618" w="2994">
                  <a:moveTo>
                    <a:pt x="1321" y="0"/>
                  </a:moveTo>
                  <a:cubicBezTo>
                    <a:pt x="1306" y="0"/>
                    <a:pt x="1294" y="10"/>
                    <a:pt x="1290" y="25"/>
                  </a:cubicBezTo>
                  <a:lnTo>
                    <a:pt x="1168" y="458"/>
                  </a:lnTo>
                  <a:cubicBezTo>
                    <a:pt x="1096" y="435"/>
                    <a:pt x="1028" y="425"/>
                    <a:pt x="967" y="425"/>
                  </a:cubicBezTo>
                  <a:cubicBezTo>
                    <a:pt x="935" y="425"/>
                    <a:pt x="905" y="428"/>
                    <a:pt x="876" y="432"/>
                  </a:cubicBezTo>
                  <a:lnTo>
                    <a:pt x="871" y="51"/>
                  </a:lnTo>
                  <a:cubicBezTo>
                    <a:pt x="871" y="34"/>
                    <a:pt x="857" y="19"/>
                    <a:pt x="842" y="19"/>
                  </a:cubicBezTo>
                  <a:cubicBezTo>
                    <a:pt x="840" y="19"/>
                    <a:pt x="839" y="19"/>
                    <a:pt x="838" y="19"/>
                  </a:cubicBezTo>
                  <a:cubicBezTo>
                    <a:pt x="819" y="19"/>
                    <a:pt x="805" y="34"/>
                    <a:pt x="805" y="52"/>
                  </a:cubicBezTo>
                  <a:lnTo>
                    <a:pt x="812" y="448"/>
                  </a:lnTo>
                  <a:cubicBezTo>
                    <a:pt x="629" y="501"/>
                    <a:pt x="509" y="637"/>
                    <a:pt x="445" y="727"/>
                  </a:cubicBezTo>
                  <a:cubicBezTo>
                    <a:pt x="371" y="153"/>
                    <a:pt x="62" y="29"/>
                    <a:pt x="48" y="24"/>
                  </a:cubicBezTo>
                  <a:cubicBezTo>
                    <a:pt x="44" y="22"/>
                    <a:pt x="40" y="22"/>
                    <a:pt x="36" y="22"/>
                  </a:cubicBezTo>
                  <a:cubicBezTo>
                    <a:pt x="23" y="22"/>
                    <a:pt x="11" y="30"/>
                    <a:pt x="7" y="43"/>
                  </a:cubicBezTo>
                  <a:cubicBezTo>
                    <a:pt x="1" y="60"/>
                    <a:pt x="8" y="79"/>
                    <a:pt x="25" y="86"/>
                  </a:cubicBezTo>
                  <a:cubicBezTo>
                    <a:pt x="27" y="87"/>
                    <a:pt x="342" y="216"/>
                    <a:pt x="390" y="828"/>
                  </a:cubicBezTo>
                  <a:lnTo>
                    <a:pt x="399" y="2331"/>
                  </a:lnTo>
                  <a:cubicBezTo>
                    <a:pt x="399" y="2349"/>
                    <a:pt x="413" y="2364"/>
                    <a:pt x="431" y="2364"/>
                  </a:cubicBezTo>
                  <a:cubicBezTo>
                    <a:pt x="449" y="2364"/>
                    <a:pt x="463" y="2349"/>
                    <a:pt x="463" y="2331"/>
                  </a:cubicBezTo>
                  <a:lnTo>
                    <a:pt x="454" y="836"/>
                  </a:lnTo>
                  <a:cubicBezTo>
                    <a:pt x="476" y="792"/>
                    <a:pt x="602" y="565"/>
                    <a:pt x="845" y="505"/>
                  </a:cubicBezTo>
                  <a:cubicBezTo>
                    <a:pt x="849" y="505"/>
                    <a:pt x="853" y="504"/>
                    <a:pt x="856" y="503"/>
                  </a:cubicBezTo>
                  <a:cubicBezTo>
                    <a:pt x="890" y="496"/>
                    <a:pt x="926" y="492"/>
                    <a:pt x="964" y="492"/>
                  </a:cubicBezTo>
                  <a:cubicBezTo>
                    <a:pt x="1023" y="492"/>
                    <a:pt x="1088" y="502"/>
                    <a:pt x="1158" y="525"/>
                  </a:cubicBezTo>
                  <a:cubicBezTo>
                    <a:pt x="1287" y="569"/>
                    <a:pt x="1380" y="644"/>
                    <a:pt x="1432" y="750"/>
                  </a:cubicBezTo>
                  <a:cubicBezTo>
                    <a:pt x="1535" y="958"/>
                    <a:pt x="1452" y="1219"/>
                    <a:pt x="1450" y="1227"/>
                  </a:cubicBezTo>
                  <a:lnTo>
                    <a:pt x="999" y="2576"/>
                  </a:lnTo>
                  <a:cubicBezTo>
                    <a:pt x="994" y="2592"/>
                    <a:pt x="1003" y="2612"/>
                    <a:pt x="1020" y="2617"/>
                  </a:cubicBezTo>
                  <a:cubicBezTo>
                    <a:pt x="1024" y="2618"/>
                    <a:pt x="1026" y="2618"/>
                    <a:pt x="1030" y="2618"/>
                  </a:cubicBezTo>
                  <a:cubicBezTo>
                    <a:pt x="1044" y="2618"/>
                    <a:pt x="1056" y="2610"/>
                    <a:pt x="1061" y="2596"/>
                  </a:cubicBezTo>
                  <a:lnTo>
                    <a:pt x="1508" y="1257"/>
                  </a:lnTo>
                  <a:cubicBezTo>
                    <a:pt x="1555" y="1215"/>
                    <a:pt x="1879" y="937"/>
                    <a:pt x="2311" y="937"/>
                  </a:cubicBezTo>
                  <a:cubicBezTo>
                    <a:pt x="2503" y="937"/>
                    <a:pt x="2717" y="992"/>
                    <a:pt x="2937" y="1146"/>
                  </a:cubicBezTo>
                  <a:cubicBezTo>
                    <a:pt x="2942" y="1150"/>
                    <a:pt x="2948" y="1152"/>
                    <a:pt x="2955" y="1152"/>
                  </a:cubicBezTo>
                  <a:cubicBezTo>
                    <a:pt x="2965" y="1152"/>
                    <a:pt x="2976" y="1147"/>
                    <a:pt x="2982" y="1138"/>
                  </a:cubicBezTo>
                  <a:cubicBezTo>
                    <a:pt x="2993" y="1120"/>
                    <a:pt x="2989" y="1100"/>
                    <a:pt x="2976" y="1090"/>
                  </a:cubicBezTo>
                  <a:cubicBezTo>
                    <a:pt x="2742" y="926"/>
                    <a:pt x="2516" y="868"/>
                    <a:pt x="2313" y="868"/>
                  </a:cubicBezTo>
                  <a:cubicBezTo>
                    <a:pt x="1967" y="868"/>
                    <a:pt x="1687" y="1036"/>
                    <a:pt x="1549" y="1137"/>
                  </a:cubicBezTo>
                  <a:lnTo>
                    <a:pt x="1799" y="432"/>
                  </a:lnTo>
                  <a:cubicBezTo>
                    <a:pt x="1805" y="416"/>
                    <a:pt x="1796" y="396"/>
                    <a:pt x="1780" y="391"/>
                  </a:cubicBezTo>
                  <a:cubicBezTo>
                    <a:pt x="1776" y="390"/>
                    <a:pt x="1773" y="389"/>
                    <a:pt x="1769" y="389"/>
                  </a:cubicBezTo>
                  <a:cubicBezTo>
                    <a:pt x="1756" y="389"/>
                    <a:pt x="1743" y="398"/>
                    <a:pt x="1739" y="411"/>
                  </a:cubicBezTo>
                  <a:lnTo>
                    <a:pt x="1549" y="945"/>
                  </a:lnTo>
                  <a:cubicBezTo>
                    <a:pt x="1546" y="872"/>
                    <a:pt x="1529" y="792"/>
                    <a:pt x="1493" y="719"/>
                  </a:cubicBezTo>
                  <a:cubicBezTo>
                    <a:pt x="1440" y="611"/>
                    <a:pt x="1352" y="531"/>
                    <a:pt x="1230" y="480"/>
                  </a:cubicBezTo>
                  <a:lnTo>
                    <a:pt x="1353" y="42"/>
                  </a:lnTo>
                  <a:cubicBezTo>
                    <a:pt x="1358" y="25"/>
                    <a:pt x="1348" y="7"/>
                    <a:pt x="1330" y="2"/>
                  </a:cubicBezTo>
                  <a:cubicBezTo>
                    <a:pt x="1327" y="1"/>
                    <a:pt x="1324" y="0"/>
                    <a:pt x="13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3"/>
            <p:cNvSpPr/>
            <p:nvPr/>
          </p:nvSpPr>
          <p:spPr>
            <a:xfrm>
              <a:off x="8631024" y="4511954"/>
              <a:ext cx="19083" cy="17058"/>
            </a:xfrm>
            <a:custGeom>
              <a:rect b="b" l="l" r="r" t="t"/>
              <a:pathLst>
                <a:path extrusionOk="0" h="278" w="311">
                  <a:moveTo>
                    <a:pt x="155" y="0"/>
                  </a:moveTo>
                  <a:cubicBezTo>
                    <a:pt x="140" y="0"/>
                    <a:pt x="126" y="3"/>
                    <a:pt x="111" y="7"/>
                  </a:cubicBezTo>
                  <a:cubicBezTo>
                    <a:pt x="38" y="32"/>
                    <a:pt x="0" y="110"/>
                    <a:pt x="24" y="182"/>
                  </a:cubicBezTo>
                  <a:cubicBezTo>
                    <a:pt x="44" y="241"/>
                    <a:pt x="97" y="277"/>
                    <a:pt x="154" y="277"/>
                  </a:cubicBezTo>
                  <a:cubicBezTo>
                    <a:pt x="169" y="277"/>
                    <a:pt x="184" y="275"/>
                    <a:pt x="199" y="270"/>
                  </a:cubicBezTo>
                  <a:cubicBezTo>
                    <a:pt x="273" y="246"/>
                    <a:pt x="311" y="167"/>
                    <a:pt x="286" y="95"/>
                  </a:cubicBezTo>
                  <a:cubicBezTo>
                    <a:pt x="267" y="37"/>
                    <a:pt x="213" y="0"/>
                    <a:pt x="1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3"/>
            <p:cNvSpPr/>
            <p:nvPr/>
          </p:nvSpPr>
          <p:spPr>
            <a:xfrm>
              <a:off x="8660661" y="4512752"/>
              <a:ext cx="19144" cy="17058"/>
            </a:xfrm>
            <a:custGeom>
              <a:rect b="b" l="l" r="r" t="t"/>
              <a:pathLst>
                <a:path extrusionOk="0" h="278" w="312">
                  <a:moveTo>
                    <a:pt x="155" y="1"/>
                  </a:moveTo>
                  <a:cubicBezTo>
                    <a:pt x="141" y="1"/>
                    <a:pt x="126" y="3"/>
                    <a:pt x="112" y="8"/>
                  </a:cubicBezTo>
                  <a:cubicBezTo>
                    <a:pt x="39" y="32"/>
                    <a:pt x="1" y="111"/>
                    <a:pt x="24" y="183"/>
                  </a:cubicBezTo>
                  <a:cubicBezTo>
                    <a:pt x="44" y="241"/>
                    <a:pt x="98" y="277"/>
                    <a:pt x="155" y="277"/>
                  </a:cubicBezTo>
                  <a:cubicBezTo>
                    <a:pt x="170" y="277"/>
                    <a:pt x="185" y="275"/>
                    <a:pt x="199" y="270"/>
                  </a:cubicBezTo>
                  <a:cubicBezTo>
                    <a:pt x="273" y="245"/>
                    <a:pt x="311" y="167"/>
                    <a:pt x="287" y="95"/>
                  </a:cubicBezTo>
                  <a:cubicBezTo>
                    <a:pt x="268" y="37"/>
                    <a:pt x="213" y="1"/>
                    <a:pt x="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3"/>
            <p:cNvSpPr/>
            <p:nvPr/>
          </p:nvSpPr>
          <p:spPr>
            <a:xfrm>
              <a:off x="8686556" y="4535210"/>
              <a:ext cx="22274" cy="19881"/>
            </a:xfrm>
            <a:custGeom>
              <a:rect b="b" l="l" r="r" t="t"/>
              <a:pathLst>
                <a:path extrusionOk="0" h="324" w="363">
                  <a:moveTo>
                    <a:pt x="181" y="1"/>
                  </a:moveTo>
                  <a:cubicBezTo>
                    <a:pt x="164" y="1"/>
                    <a:pt x="147" y="3"/>
                    <a:pt x="130" y="9"/>
                  </a:cubicBezTo>
                  <a:cubicBezTo>
                    <a:pt x="45" y="38"/>
                    <a:pt x="0" y="128"/>
                    <a:pt x="28" y="214"/>
                  </a:cubicBezTo>
                  <a:cubicBezTo>
                    <a:pt x="51" y="281"/>
                    <a:pt x="114" y="324"/>
                    <a:pt x="182" y="324"/>
                  </a:cubicBezTo>
                  <a:cubicBezTo>
                    <a:pt x="199" y="324"/>
                    <a:pt x="216" y="321"/>
                    <a:pt x="233" y="315"/>
                  </a:cubicBezTo>
                  <a:cubicBezTo>
                    <a:pt x="317" y="287"/>
                    <a:pt x="362" y="196"/>
                    <a:pt x="335" y="111"/>
                  </a:cubicBezTo>
                  <a:cubicBezTo>
                    <a:pt x="312" y="43"/>
                    <a:pt x="248" y="1"/>
                    <a:pt x="1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3"/>
            <p:cNvSpPr/>
            <p:nvPr/>
          </p:nvSpPr>
          <p:spPr>
            <a:xfrm>
              <a:off x="7941810" y="4206128"/>
              <a:ext cx="619613" cy="960223"/>
            </a:xfrm>
            <a:custGeom>
              <a:rect b="b" l="l" r="r" t="t"/>
              <a:pathLst>
                <a:path extrusionOk="0" h="15649" w="10098">
                  <a:moveTo>
                    <a:pt x="4864" y="1"/>
                  </a:moveTo>
                  <a:lnTo>
                    <a:pt x="4864" y="1"/>
                  </a:lnTo>
                  <a:cubicBezTo>
                    <a:pt x="0" y="5657"/>
                    <a:pt x="5957" y="7684"/>
                    <a:pt x="3289" y="10806"/>
                  </a:cubicBezTo>
                  <a:cubicBezTo>
                    <a:pt x="620" y="13928"/>
                    <a:pt x="1725" y="15649"/>
                    <a:pt x="1725" y="15649"/>
                  </a:cubicBezTo>
                  <a:lnTo>
                    <a:pt x="10097" y="15649"/>
                  </a:lnTo>
                  <a:lnTo>
                    <a:pt x="48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3"/>
            <p:cNvSpPr/>
            <p:nvPr/>
          </p:nvSpPr>
          <p:spPr>
            <a:xfrm>
              <a:off x="8171180" y="4297373"/>
              <a:ext cx="127383" cy="81732"/>
            </a:xfrm>
            <a:custGeom>
              <a:rect b="b" l="l" r="r" t="t"/>
              <a:pathLst>
                <a:path extrusionOk="0" h="1332" w="2076">
                  <a:moveTo>
                    <a:pt x="35" y="1"/>
                  </a:moveTo>
                  <a:lnTo>
                    <a:pt x="0" y="56"/>
                  </a:lnTo>
                  <a:lnTo>
                    <a:pt x="2041" y="1331"/>
                  </a:lnTo>
                  <a:lnTo>
                    <a:pt x="2076" y="127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>
              <a:off x="8126508" y="4405062"/>
              <a:ext cx="189234" cy="28103"/>
            </a:xfrm>
            <a:custGeom>
              <a:rect b="b" l="l" r="r" t="t"/>
              <a:pathLst>
                <a:path extrusionOk="0" h="458" w="3084">
                  <a:moveTo>
                    <a:pt x="7" y="0"/>
                  </a:moveTo>
                  <a:lnTo>
                    <a:pt x="0" y="66"/>
                  </a:lnTo>
                  <a:lnTo>
                    <a:pt x="3076" y="458"/>
                  </a:lnTo>
                  <a:lnTo>
                    <a:pt x="3083" y="39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8131724" y="4563253"/>
              <a:ext cx="228566" cy="4111"/>
            </a:xfrm>
            <a:custGeom>
              <a:rect b="b" l="l" r="r" t="t"/>
              <a:pathLst>
                <a:path extrusionOk="0" h="67" w="3725">
                  <a:moveTo>
                    <a:pt x="1" y="0"/>
                  </a:moveTo>
                  <a:lnTo>
                    <a:pt x="1" y="66"/>
                  </a:lnTo>
                  <a:lnTo>
                    <a:pt x="3724" y="66"/>
                  </a:lnTo>
                  <a:lnTo>
                    <a:pt x="37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8149949" y="4619153"/>
              <a:ext cx="238874" cy="33134"/>
            </a:xfrm>
            <a:custGeom>
              <a:rect b="b" l="l" r="r" t="t"/>
              <a:pathLst>
                <a:path extrusionOk="0" h="540" w="3893">
                  <a:moveTo>
                    <a:pt x="8" y="0"/>
                  </a:moveTo>
                  <a:lnTo>
                    <a:pt x="1" y="65"/>
                  </a:lnTo>
                  <a:lnTo>
                    <a:pt x="3884" y="539"/>
                  </a:lnTo>
                  <a:lnTo>
                    <a:pt x="3892" y="47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8156085" y="4848891"/>
              <a:ext cx="376996" cy="233904"/>
            </a:xfrm>
            <a:custGeom>
              <a:rect b="b" l="l" r="r" t="t"/>
              <a:pathLst>
                <a:path extrusionOk="0" h="3812" w="6144">
                  <a:moveTo>
                    <a:pt x="36" y="1"/>
                  </a:moveTo>
                  <a:lnTo>
                    <a:pt x="1" y="56"/>
                  </a:lnTo>
                  <a:lnTo>
                    <a:pt x="6108" y="3811"/>
                  </a:lnTo>
                  <a:lnTo>
                    <a:pt x="6143" y="3755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>
              <a:off x="8098098" y="4925655"/>
              <a:ext cx="371167" cy="242863"/>
            </a:xfrm>
            <a:custGeom>
              <a:rect b="b" l="l" r="r" t="t"/>
              <a:pathLst>
                <a:path extrusionOk="0" h="3958" w="6049">
                  <a:moveTo>
                    <a:pt x="36" y="0"/>
                  </a:moveTo>
                  <a:lnTo>
                    <a:pt x="0" y="55"/>
                  </a:lnTo>
                  <a:lnTo>
                    <a:pt x="6013" y="3958"/>
                  </a:lnTo>
                  <a:lnTo>
                    <a:pt x="6049" y="390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3"/>
            <p:cNvSpPr/>
            <p:nvPr/>
          </p:nvSpPr>
          <p:spPr>
            <a:xfrm>
              <a:off x="8057354" y="4995791"/>
              <a:ext cx="127015" cy="171992"/>
            </a:xfrm>
            <a:custGeom>
              <a:rect b="b" l="l" r="r" t="t"/>
              <a:pathLst>
                <a:path extrusionOk="0" h="2803" w="2070">
                  <a:moveTo>
                    <a:pt x="53" y="0"/>
                  </a:moveTo>
                  <a:lnTo>
                    <a:pt x="0" y="39"/>
                  </a:lnTo>
                  <a:lnTo>
                    <a:pt x="2016" y="2802"/>
                  </a:lnTo>
                  <a:lnTo>
                    <a:pt x="2069" y="276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3"/>
            <p:cNvSpPr/>
            <p:nvPr/>
          </p:nvSpPr>
          <p:spPr>
            <a:xfrm>
              <a:off x="7576647" y="4343087"/>
              <a:ext cx="927456" cy="823267"/>
            </a:xfrm>
            <a:custGeom>
              <a:rect b="b" l="l" r="r" t="t"/>
              <a:pathLst>
                <a:path extrusionOk="0" h="13417" w="15115">
                  <a:moveTo>
                    <a:pt x="15114" y="0"/>
                  </a:moveTo>
                  <a:lnTo>
                    <a:pt x="1" y="13417"/>
                  </a:lnTo>
                  <a:lnTo>
                    <a:pt x="6299" y="13417"/>
                  </a:lnTo>
                  <a:lnTo>
                    <a:pt x="15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3"/>
            <p:cNvSpPr/>
            <p:nvPr/>
          </p:nvSpPr>
          <p:spPr>
            <a:xfrm>
              <a:off x="8234075" y="4580864"/>
              <a:ext cx="10554" cy="164445"/>
            </a:xfrm>
            <a:custGeom>
              <a:rect b="b" l="l" r="r" t="t"/>
              <a:pathLst>
                <a:path extrusionOk="0" h="2680" w="172">
                  <a:moveTo>
                    <a:pt x="65" y="0"/>
                  </a:moveTo>
                  <a:lnTo>
                    <a:pt x="1" y="3"/>
                  </a:lnTo>
                  <a:cubicBezTo>
                    <a:pt x="44" y="1018"/>
                    <a:pt x="100" y="2560"/>
                    <a:pt x="79" y="2643"/>
                  </a:cubicBezTo>
                  <a:lnTo>
                    <a:pt x="132" y="2679"/>
                  </a:lnTo>
                  <a:cubicBezTo>
                    <a:pt x="171" y="2621"/>
                    <a:pt x="107" y="976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3"/>
            <p:cNvSpPr/>
            <p:nvPr/>
          </p:nvSpPr>
          <p:spPr>
            <a:xfrm>
              <a:off x="8110493" y="4690026"/>
              <a:ext cx="66514" cy="154504"/>
            </a:xfrm>
            <a:custGeom>
              <a:rect b="b" l="l" r="r" t="t"/>
              <a:pathLst>
                <a:path extrusionOk="0" h="2518" w="1084">
                  <a:moveTo>
                    <a:pt x="61" y="0"/>
                  </a:moveTo>
                  <a:lnTo>
                    <a:pt x="0" y="25"/>
                  </a:lnTo>
                  <a:lnTo>
                    <a:pt x="1023" y="2518"/>
                  </a:lnTo>
                  <a:lnTo>
                    <a:pt x="1084" y="249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3"/>
            <p:cNvSpPr/>
            <p:nvPr/>
          </p:nvSpPr>
          <p:spPr>
            <a:xfrm>
              <a:off x="8066926" y="4729236"/>
              <a:ext cx="13070" cy="262375"/>
            </a:xfrm>
            <a:custGeom>
              <a:rect b="b" l="l" r="r" t="t"/>
              <a:pathLst>
                <a:path extrusionOk="0" h="4276" w="213">
                  <a:moveTo>
                    <a:pt x="65" y="0"/>
                  </a:moveTo>
                  <a:lnTo>
                    <a:pt x="0" y="2"/>
                  </a:lnTo>
                  <a:lnTo>
                    <a:pt x="148" y="4275"/>
                  </a:lnTo>
                  <a:lnTo>
                    <a:pt x="212" y="427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3"/>
            <p:cNvSpPr/>
            <p:nvPr/>
          </p:nvSpPr>
          <p:spPr>
            <a:xfrm>
              <a:off x="7868912" y="4904853"/>
              <a:ext cx="123579" cy="221264"/>
            </a:xfrm>
            <a:custGeom>
              <a:rect b="b" l="l" r="r" t="t"/>
              <a:pathLst>
                <a:path extrusionOk="0" h="3606" w="2014">
                  <a:moveTo>
                    <a:pt x="58" y="0"/>
                  </a:moveTo>
                  <a:lnTo>
                    <a:pt x="0" y="32"/>
                  </a:lnTo>
                  <a:lnTo>
                    <a:pt x="1956" y="3606"/>
                  </a:lnTo>
                  <a:lnTo>
                    <a:pt x="2014" y="357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3"/>
            <p:cNvSpPr/>
            <p:nvPr/>
          </p:nvSpPr>
          <p:spPr>
            <a:xfrm>
              <a:off x="7752018" y="5007818"/>
              <a:ext cx="58047" cy="158554"/>
            </a:xfrm>
            <a:custGeom>
              <a:rect b="b" l="l" r="r" t="t"/>
              <a:pathLst>
                <a:path extrusionOk="0" h="2584" w="946">
                  <a:moveTo>
                    <a:pt x="62" y="0"/>
                  </a:moveTo>
                  <a:lnTo>
                    <a:pt x="1" y="22"/>
                  </a:lnTo>
                  <a:lnTo>
                    <a:pt x="884" y="2584"/>
                  </a:lnTo>
                  <a:lnTo>
                    <a:pt x="946" y="256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5" name="Google Shape;1225;p33"/>
          <p:cNvSpPr txBox="1"/>
          <p:nvPr>
            <p:ph idx="1" type="body"/>
          </p:nvPr>
        </p:nvSpPr>
        <p:spPr>
          <a:xfrm>
            <a:off x="1373675" y="3794150"/>
            <a:ext cx="366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b="1" lang="en" sz="1500"/>
              <a:t>EXEMPLOS :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 restaurantes, parques, feiras e entre outros.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34"/>
          <p:cNvSpPr txBox="1"/>
          <p:nvPr>
            <p:ph idx="2" type="title"/>
          </p:nvPr>
        </p:nvSpPr>
        <p:spPr>
          <a:xfrm>
            <a:off x="1308600" y="1336022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31" name="Google Shape;1231;p34"/>
          <p:cNvSpPr txBox="1"/>
          <p:nvPr>
            <p:ph idx="3" type="title"/>
          </p:nvPr>
        </p:nvSpPr>
        <p:spPr>
          <a:xfrm>
            <a:off x="2362250" y="2979691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32" name="Google Shape;1232;p34"/>
          <p:cNvSpPr txBox="1"/>
          <p:nvPr>
            <p:ph idx="4" type="title"/>
          </p:nvPr>
        </p:nvSpPr>
        <p:spPr>
          <a:xfrm>
            <a:off x="3882350" y="1323572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33" name="Google Shape;1233;p34"/>
          <p:cNvSpPr txBox="1"/>
          <p:nvPr>
            <p:ph idx="5" type="title"/>
          </p:nvPr>
        </p:nvSpPr>
        <p:spPr>
          <a:xfrm>
            <a:off x="5407200" y="3026000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34" name="Google Shape;1234;p34"/>
          <p:cNvSpPr txBox="1"/>
          <p:nvPr>
            <p:ph idx="6" type="title"/>
          </p:nvPr>
        </p:nvSpPr>
        <p:spPr>
          <a:xfrm>
            <a:off x="6650375" y="1336022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35" name="Google Shape;1235;p34"/>
          <p:cNvSpPr txBox="1"/>
          <p:nvPr>
            <p:ph idx="1" type="subTitle"/>
          </p:nvPr>
        </p:nvSpPr>
        <p:spPr>
          <a:xfrm>
            <a:off x="523200" y="1955825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hospedagens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1236" name="Google Shape;1236;p34"/>
          <p:cNvSpPr txBox="1"/>
          <p:nvPr>
            <p:ph idx="8" type="subTitle"/>
          </p:nvPr>
        </p:nvSpPr>
        <p:spPr>
          <a:xfrm>
            <a:off x="3096938" y="2027713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Transportes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37" name="Google Shape;1237;p34"/>
          <p:cNvSpPr txBox="1"/>
          <p:nvPr>
            <p:ph idx="9" type="subTitle"/>
          </p:nvPr>
        </p:nvSpPr>
        <p:spPr>
          <a:xfrm>
            <a:off x="5864975" y="1955825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alimentação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38" name="Google Shape;1238;p34"/>
          <p:cNvSpPr txBox="1"/>
          <p:nvPr>
            <p:ph idx="13" type="subTitle"/>
          </p:nvPr>
        </p:nvSpPr>
        <p:spPr>
          <a:xfrm>
            <a:off x="1576850" y="38977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Pontos turisticos</a:t>
            </a:r>
            <a:endParaRPr/>
          </a:p>
        </p:txBody>
      </p:sp>
      <p:sp>
        <p:nvSpPr>
          <p:cNvPr id="1239" name="Google Shape;1239;p34"/>
          <p:cNvSpPr txBox="1"/>
          <p:nvPr>
            <p:ph idx="14" type="subTitle"/>
          </p:nvPr>
        </p:nvSpPr>
        <p:spPr>
          <a:xfrm>
            <a:off x="4621800" y="38977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Modos sustentáveis</a:t>
            </a:r>
            <a:endParaRPr/>
          </a:p>
        </p:txBody>
      </p:sp>
      <p:sp>
        <p:nvSpPr>
          <p:cNvPr id="1240" name="Google Shape;1240;p34"/>
          <p:cNvSpPr txBox="1"/>
          <p:nvPr>
            <p:ph type="title"/>
          </p:nvPr>
        </p:nvSpPr>
        <p:spPr>
          <a:xfrm>
            <a:off x="720000" y="377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Catálogo geral do guia</a:t>
            </a:r>
            <a:endParaRPr/>
          </a:p>
        </p:txBody>
      </p:sp>
      <p:sp>
        <p:nvSpPr>
          <p:cNvPr id="1241" name="Google Shape;1241;p34"/>
          <p:cNvSpPr txBox="1"/>
          <p:nvPr>
            <p:ph idx="8" type="subTitle"/>
          </p:nvPr>
        </p:nvSpPr>
        <p:spPr>
          <a:xfrm>
            <a:off x="250200" y="2264438"/>
            <a:ext cx="2578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Hotéis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 e pousadas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242" name="Google Shape;1242;p34"/>
          <p:cNvSpPr txBox="1"/>
          <p:nvPr>
            <p:ph idx="8" type="subTitle"/>
          </p:nvPr>
        </p:nvSpPr>
        <p:spPr>
          <a:xfrm>
            <a:off x="2828700" y="2529063"/>
            <a:ext cx="2578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Maneiras de se locomover na cidade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243" name="Google Shape;1243;p34"/>
          <p:cNvSpPr txBox="1"/>
          <p:nvPr>
            <p:ph idx="8" type="subTitle"/>
          </p:nvPr>
        </p:nvSpPr>
        <p:spPr>
          <a:xfrm>
            <a:off x="1308600" y="4392975"/>
            <a:ext cx="2578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Parques, centros históricos, museus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244" name="Google Shape;1244;p34"/>
          <p:cNvSpPr txBox="1"/>
          <p:nvPr>
            <p:ph idx="8" type="subTitle"/>
          </p:nvPr>
        </p:nvSpPr>
        <p:spPr>
          <a:xfrm>
            <a:off x="5670700" y="2490913"/>
            <a:ext cx="2578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Restaurantes, feiras e mercados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245" name="Google Shape;1245;p34"/>
          <p:cNvSpPr txBox="1"/>
          <p:nvPr>
            <p:ph idx="8" type="subTitle"/>
          </p:nvPr>
        </p:nvSpPr>
        <p:spPr>
          <a:xfrm>
            <a:off x="4028650" y="4381125"/>
            <a:ext cx="32769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Algumas opções sustentáveis de turismo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35"/>
          <p:cNvSpPr txBox="1"/>
          <p:nvPr>
            <p:ph idx="4" type="title"/>
          </p:nvPr>
        </p:nvSpPr>
        <p:spPr>
          <a:xfrm>
            <a:off x="1865850" y="1837500"/>
            <a:ext cx="5412300" cy="146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Hora prática!</a:t>
            </a:r>
            <a:endParaRPr sz="5800"/>
          </a:p>
        </p:txBody>
      </p:sp>
      <p:grpSp>
        <p:nvGrpSpPr>
          <p:cNvPr id="1251" name="Google Shape;1251;p35"/>
          <p:cNvGrpSpPr/>
          <p:nvPr/>
        </p:nvGrpSpPr>
        <p:grpSpPr>
          <a:xfrm>
            <a:off x="-14114" y="3352633"/>
            <a:ext cx="2377542" cy="1790889"/>
            <a:chOff x="-14114" y="3352633"/>
            <a:chExt cx="2377542" cy="1790889"/>
          </a:xfrm>
        </p:grpSpPr>
        <p:sp>
          <p:nvSpPr>
            <p:cNvPr id="1252" name="Google Shape;1252;p35"/>
            <p:cNvSpPr/>
            <p:nvPr/>
          </p:nvSpPr>
          <p:spPr>
            <a:xfrm flipH="1">
              <a:off x="1483031" y="3352633"/>
              <a:ext cx="880396" cy="113247"/>
            </a:xfrm>
            <a:custGeom>
              <a:rect b="b" l="l" r="r" t="t"/>
              <a:pathLst>
                <a:path extrusionOk="0" h="1957" w="15214">
                  <a:moveTo>
                    <a:pt x="5456" y="0"/>
                  </a:moveTo>
                  <a:cubicBezTo>
                    <a:pt x="3454" y="0"/>
                    <a:pt x="3348" y="1008"/>
                    <a:pt x="2074" y="1008"/>
                  </a:cubicBezTo>
                  <a:cubicBezTo>
                    <a:pt x="1951" y="1008"/>
                    <a:pt x="1817" y="999"/>
                    <a:pt x="1669" y="978"/>
                  </a:cubicBezTo>
                  <a:cubicBezTo>
                    <a:pt x="1519" y="957"/>
                    <a:pt x="1383" y="948"/>
                    <a:pt x="1260" y="948"/>
                  </a:cubicBezTo>
                  <a:cubicBezTo>
                    <a:pt x="0" y="948"/>
                    <a:pt x="41" y="1935"/>
                    <a:pt x="41" y="1935"/>
                  </a:cubicBezTo>
                  <a:cubicBezTo>
                    <a:pt x="90" y="1951"/>
                    <a:pt x="1792" y="1957"/>
                    <a:pt x="4040" y="1957"/>
                  </a:cubicBezTo>
                  <a:cubicBezTo>
                    <a:pt x="8535" y="1957"/>
                    <a:pt x="15213" y="1935"/>
                    <a:pt x="15213" y="1935"/>
                  </a:cubicBezTo>
                  <a:cubicBezTo>
                    <a:pt x="15213" y="1935"/>
                    <a:pt x="13847" y="1102"/>
                    <a:pt x="11759" y="1102"/>
                  </a:cubicBezTo>
                  <a:cubicBezTo>
                    <a:pt x="11230" y="1102"/>
                    <a:pt x="10653" y="1155"/>
                    <a:pt x="10041" y="1290"/>
                  </a:cubicBezTo>
                  <a:cubicBezTo>
                    <a:pt x="9602" y="1386"/>
                    <a:pt x="9240" y="1428"/>
                    <a:pt x="8935" y="1428"/>
                  </a:cubicBezTo>
                  <a:cubicBezTo>
                    <a:pt x="7141" y="1428"/>
                    <a:pt x="7331" y="0"/>
                    <a:pt x="54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5"/>
            <p:cNvSpPr/>
            <p:nvPr/>
          </p:nvSpPr>
          <p:spPr>
            <a:xfrm flipH="1">
              <a:off x="-14114" y="3521702"/>
              <a:ext cx="1763049" cy="228287"/>
            </a:xfrm>
            <a:custGeom>
              <a:rect b="b" l="l" r="r" t="t"/>
              <a:pathLst>
                <a:path extrusionOk="0" h="3945" w="30467">
                  <a:moveTo>
                    <a:pt x="15298" y="1"/>
                  </a:moveTo>
                  <a:cubicBezTo>
                    <a:pt x="12947" y="1"/>
                    <a:pt x="11564" y="2245"/>
                    <a:pt x="8600" y="2245"/>
                  </a:cubicBezTo>
                  <a:cubicBezTo>
                    <a:pt x="8502" y="2245"/>
                    <a:pt x="8403" y="2243"/>
                    <a:pt x="8301" y="2238"/>
                  </a:cubicBezTo>
                  <a:cubicBezTo>
                    <a:pt x="8120" y="2229"/>
                    <a:pt x="7937" y="2224"/>
                    <a:pt x="7753" y="2224"/>
                  </a:cubicBezTo>
                  <a:cubicBezTo>
                    <a:pt x="4067" y="2224"/>
                    <a:pt x="0" y="3945"/>
                    <a:pt x="0" y="3945"/>
                  </a:cubicBezTo>
                  <a:lnTo>
                    <a:pt x="30467" y="3945"/>
                  </a:lnTo>
                  <a:cubicBezTo>
                    <a:pt x="30134" y="625"/>
                    <a:pt x="20505" y="1765"/>
                    <a:pt x="16935" y="341"/>
                  </a:cubicBezTo>
                  <a:cubicBezTo>
                    <a:pt x="16330" y="100"/>
                    <a:pt x="15792" y="1"/>
                    <a:pt x="152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5"/>
            <p:cNvSpPr/>
            <p:nvPr/>
          </p:nvSpPr>
          <p:spPr>
            <a:xfrm flipH="1">
              <a:off x="377965" y="3695394"/>
              <a:ext cx="706678" cy="1432626"/>
            </a:xfrm>
            <a:custGeom>
              <a:rect b="b" l="l" r="r" t="t"/>
              <a:pathLst>
                <a:path extrusionOk="0" h="24757" w="12212">
                  <a:moveTo>
                    <a:pt x="8942" y="0"/>
                  </a:moveTo>
                  <a:cubicBezTo>
                    <a:pt x="6767" y="0"/>
                    <a:pt x="4236" y="5415"/>
                    <a:pt x="2219" y="14166"/>
                  </a:cubicBezTo>
                  <a:cubicBezTo>
                    <a:pt x="1" y="23791"/>
                    <a:pt x="4977" y="24757"/>
                    <a:pt x="4977" y="24757"/>
                  </a:cubicBezTo>
                  <a:cubicBezTo>
                    <a:pt x="4977" y="24757"/>
                    <a:pt x="9631" y="23392"/>
                    <a:pt x="10921" y="13374"/>
                  </a:cubicBezTo>
                  <a:cubicBezTo>
                    <a:pt x="12212" y="3357"/>
                    <a:pt x="11498" y="1174"/>
                    <a:pt x="9582" y="164"/>
                  </a:cubicBezTo>
                  <a:cubicBezTo>
                    <a:pt x="9373" y="54"/>
                    <a:pt x="9159" y="0"/>
                    <a:pt x="89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5"/>
            <p:cNvSpPr/>
            <p:nvPr/>
          </p:nvSpPr>
          <p:spPr>
            <a:xfrm flipH="1">
              <a:off x="432599" y="3702975"/>
              <a:ext cx="375676" cy="1425797"/>
            </a:xfrm>
            <a:custGeom>
              <a:rect b="b" l="l" r="r" t="t"/>
              <a:pathLst>
                <a:path extrusionOk="0" h="24639" w="6492">
                  <a:moveTo>
                    <a:pt x="4851" y="1"/>
                  </a:moveTo>
                  <a:lnTo>
                    <a:pt x="4765" y="69"/>
                  </a:lnTo>
                  <a:cubicBezTo>
                    <a:pt x="4784" y="93"/>
                    <a:pt x="6340" y="2165"/>
                    <a:pt x="4615" y="9245"/>
                  </a:cubicBezTo>
                  <a:lnTo>
                    <a:pt x="775" y="3679"/>
                  </a:lnTo>
                  <a:lnTo>
                    <a:pt x="683" y="3743"/>
                  </a:lnTo>
                  <a:lnTo>
                    <a:pt x="4579" y="9390"/>
                  </a:lnTo>
                  <a:cubicBezTo>
                    <a:pt x="4297" y="10528"/>
                    <a:pt x="3931" y="11795"/>
                    <a:pt x="3461" y="13201"/>
                  </a:cubicBezTo>
                  <a:cubicBezTo>
                    <a:pt x="0" y="23552"/>
                    <a:pt x="140" y="24599"/>
                    <a:pt x="148" y="24638"/>
                  </a:cubicBezTo>
                  <a:lnTo>
                    <a:pt x="258" y="24620"/>
                  </a:lnTo>
                  <a:cubicBezTo>
                    <a:pt x="250" y="24576"/>
                    <a:pt x="163" y="23593"/>
                    <a:pt x="2931" y="15148"/>
                  </a:cubicBezTo>
                  <a:lnTo>
                    <a:pt x="6115" y="13684"/>
                  </a:lnTo>
                  <a:lnTo>
                    <a:pt x="6069" y="13582"/>
                  </a:lnTo>
                  <a:lnTo>
                    <a:pt x="2979" y="15004"/>
                  </a:lnTo>
                  <a:cubicBezTo>
                    <a:pt x="3161" y="14447"/>
                    <a:pt x="3356" y="13858"/>
                    <a:pt x="3565" y="13235"/>
                  </a:cubicBezTo>
                  <a:cubicBezTo>
                    <a:pt x="4040" y="11811"/>
                    <a:pt x="4412" y="10528"/>
                    <a:pt x="4698" y="9380"/>
                  </a:cubicBezTo>
                  <a:lnTo>
                    <a:pt x="4704" y="9376"/>
                  </a:lnTo>
                  <a:lnTo>
                    <a:pt x="4701" y="9370"/>
                  </a:lnTo>
                  <a:cubicBezTo>
                    <a:pt x="6492" y="2160"/>
                    <a:pt x="4929" y="97"/>
                    <a:pt x="4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5"/>
            <p:cNvSpPr/>
            <p:nvPr/>
          </p:nvSpPr>
          <p:spPr>
            <a:xfrm flipH="1">
              <a:off x="668175" y="4307386"/>
              <a:ext cx="238703" cy="362945"/>
            </a:xfrm>
            <a:custGeom>
              <a:rect b="b" l="l" r="r" t="t"/>
              <a:pathLst>
                <a:path extrusionOk="0" h="6272" w="4125">
                  <a:moveTo>
                    <a:pt x="93" y="0"/>
                  </a:moveTo>
                  <a:lnTo>
                    <a:pt x="0" y="61"/>
                  </a:lnTo>
                  <a:lnTo>
                    <a:pt x="4031" y="6271"/>
                  </a:lnTo>
                  <a:lnTo>
                    <a:pt x="4124" y="6211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5"/>
            <p:cNvSpPr/>
            <p:nvPr/>
          </p:nvSpPr>
          <p:spPr>
            <a:xfrm flipH="1">
              <a:off x="247404" y="3988428"/>
              <a:ext cx="1294612" cy="1155035"/>
            </a:xfrm>
            <a:custGeom>
              <a:rect b="b" l="l" r="r" t="t"/>
              <a:pathLst>
                <a:path extrusionOk="0" h="19960" w="22372">
                  <a:moveTo>
                    <a:pt x="8397" y="1"/>
                  </a:moveTo>
                  <a:cubicBezTo>
                    <a:pt x="6741" y="3177"/>
                    <a:pt x="2502" y="11666"/>
                    <a:pt x="0" y="19959"/>
                  </a:cubicBezTo>
                  <a:lnTo>
                    <a:pt x="22371" y="19959"/>
                  </a:lnTo>
                  <a:cubicBezTo>
                    <a:pt x="22371" y="19959"/>
                    <a:pt x="18313" y="7460"/>
                    <a:pt x="12128" y="2036"/>
                  </a:cubicBezTo>
                  <a:cubicBezTo>
                    <a:pt x="11164" y="1191"/>
                    <a:pt x="9950" y="248"/>
                    <a:pt x="83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5"/>
            <p:cNvSpPr/>
            <p:nvPr/>
          </p:nvSpPr>
          <p:spPr>
            <a:xfrm flipH="1">
              <a:off x="1156027" y="3989933"/>
              <a:ext cx="878544" cy="1153589"/>
            </a:xfrm>
            <a:custGeom>
              <a:rect b="b" l="l" r="r" t="t"/>
              <a:pathLst>
                <a:path extrusionOk="0" h="19935" w="15182">
                  <a:moveTo>
                    <a:pt x="15181" y="1"/>
                  </a:moveTo>
                  <a:lnTo>
                    <a:pt x="15181" y="1"/>
                  </a:lnTo>
                  <a:cubicBezTo>
                    <a:pt x="13399" y="322"/>
                    <a:pt x="11254" y="1599"/>
                    <a:pt x="8658" y="4606"/>
                  </a:cubicBezTo>
                  <a:cubicBezTo>
                    <a:pt x="2550" y="11680"/>
                    <a:pt x="0" y="19934"/>
                    <a:pt x="0" y="19934"/>
                  </a:cubicBezTo>
                  <a:lnTo>
                    <a:pt x="5367" y="19934"/>
                  </a:lnTo>
                  <a:cubicBezTo>
                    <a:pt x="5594" y="16932"/>
                    <a:pt x="6813" y="9743"/>
                    <a:pt x="13078" y="2282"/>
                  </a:cubicBezTo>
                  <a:lnTo>
                    <a:pt x="13078" y="2282"/>
                  </a:lnTo>
                  <a:cubicBezTo>
                    <a:pt x="13078" y="2282"/>
                    <a:pt x="7248" y="10529"/>
                    <a:pt x="5552" y="19934"/>
                  </a:cubicBezTo>
                  <a:lnTo>
                    <a:pt x="6281" y="19934"/>
                  </a:lnTo>
                  <a:cubicBezTo>
                    <a:pt x="7458" y="15012"/>
                    <a:pt x="10119" y="6705"/>
                    <a:pt x="15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5"/>
            <p:cNvSpPr/>
            <p:nvPr/>
          </p:nvSpPr>
          <p:spPr>
            <a:xfrm flipH="1">
              <a:off x="1075890" y="3984956"/>
              <a:ext cx="583825" cy="1158565"/>
            </a:xfrm>
            <a:custGeom>
              <a:rect b="b" l="l" r="r" t="t"/>
              <a:pathLst>
                <a:path extrusionOk="0" h="20021" w="10089">
                  <a:moveTo>
                    <a:pt x="9643" y="0"/>
                  </a:moveTo>
                  <a:cubicBezTo>
                    <a:pt x="9453" y="0"/>
                    <a:pt x="9259" y="11"/>
                    <a:pt x="9060" y="33"/>
                  </a:cubicBezTo>
                  <a:cubicBezTo>
                    <a:pt x="7172" y="3535"/>
                    <a:pt x="1950" y="13492"/>
                    <a:pt x="1" y="20020"/>
                  </a:cubicBezTo>
                  <a:lnTo>
                    <a:pt x="1769" y="20020"/>
                  </a:lnTo>
                  <a:cubicBezTo>
                    <a:pt x="2430" y="17363"/>
                    <a:pt x="3242" y="14577"/>
                    <a:pt x="4204" y="12068"/>
                  </a:cubicBezTo>
                  <a:cubicBezTo>
                    <a:pt x="6858" y="5144"/>
                    <a:pt x="8930" y="1650"/>
                    <a:pt x="10089" y="20"/>
                  </a:cubicBezTo>
                  <a:cubicBezTo>
                    <a:pt x="9943" y="7"/>
                    <a:pt x="9795" y="0"/>
                    <a:pt x="9643" y="0"/>
                  </a:cubicBezTo>
                  <a:close/>
                </a:path>
              </a:pathLst>
            </a:custGeom>
            <a:solidFill>
              <a:srgbClr val="2D85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5"/>
            <p:cNvSpPr/>
            <p:nvPr/>
          </p:nvSpPr>
          <p:spPr>
            <a:xfrm flipH="1">
              <a:off x="1056044" y="3986056"/>
              <a:ext cx="501306" cy="1157466"/>
            </a:xfrm>
            <a:custGeom>
              <a:rect b="b" l="l" r="r" t="t"/>
              <a:pathLst>
                <a:path extrusionOk="0" h="20002" w="8663">
                  <a:moveTo>
                    <a:pt x="8320" y="1"/>
                  </a:moveTo>
                  <a:cubicBezTo>
                    <a:pt x="7161" y="1631"/>
                    <a:pt x="5088" y="5125"/>
                    <a:pt x="2436" y="12049"/>
                  </a:cubicBezTo>
                  <a:cubicBezTo>
                    <a:pt x="1475" y="14558"/>
                    <a:pt x="661" y="17345"/>
                    <a:pt x="1" y="20001"/>
                  </a:cubicBezTo>
                  <a:lnTo>
                    <a:pt x="265" y="20001"/>
                  </a:lnTo>
                  <a:cubicBezTo>
                    <a:pt x="2769" y="11708"/>
                    <a:pt x="7007" y="3218"/>
                    <a:pt x="8662" y="44"/>
                  </a:cubicBezTo>
                  <a:cubicBezTo>
                    <a:pt x="8550" y="25"/>
                    <a:pt x="8436" y="11"/>
                    <a:pt x="8320" y="1"/>
                  </a:cubicBezTo>
                  <a:close/>
                </a:path>
              </a:pathLst>
            </a:custGeom>
            <a:solidFill>
              <a:srgbClr val="5E9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5"/>
            <p:cNvSpPr/>
            <p:nvPr/>
          </p:nvSpPr>
          <p:spPr>
            <a:xfrm flipH="1">
              <a:off x="1135320" y="3986808"/>
              <a:ext cx="535795" cy="1156656"/>
            </a:xfrm>
            <a:custGeom>
              <a:rect b="b" l="l" r="r" t="t"/>
              <a:pathLst>
                <a:path extrusionOk="0" h="19988" w="9259">
                  <a:moveTo>
                    <a:pt x="9258" y="0"/>
                  </a:moveTo>
                  <a:lnTo>
                    <a:pt x="9258" y="0"/>
                  </a:lnTo>
                  <a:cubicBezTo>
                    <a:pt x="9140" y="13"/>
                    <a:pt x="9021" y="32"/>
                    <a:pt x="8901" y="54"/>
                  </a:cubicBezTo>
                  <a:cubicBezTo>
                    <a:pt x="3838" y="6759"/>
                    <a:pt x="1178" y="15064"/>
                    <a:pt x="1" y="19987"/>
                  </a:cubicBezTo>
                  <a:lnTo>
                    <a:pt x="199" y="19987"/>
                  </a:lnTo>
                  <a:cubicBezTo>
                    <a:pt x="2150" y="13459"/>
                    <a:pt x="7370" y="3503"/>
                    <a:pt x="9258" y="0"/>
                  </a:cubicBezTo>
                  <a:close/>
                </a:path>
              </a:pathLst>
            </a:custGeom>
            <a:solidFill>
              <a:srgbClr val="5E9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5"/>
            <p:cNvSpPr/>
            <p:nvPr/>
          </p:nvSpPr>
          <p:spPr>
            <a:xfrm flipH="1">
              <a:off x="1277730" y="4121867"/>
              <a:ext cx="446274" cy="1021593"/>
            </a:xfrm>
            <a:custGeom>
              <a:rect b="b" l="l" r="r" t="t"/>
              <a:pathLst>
                <a:path extrusionOk="0" h="17654" w="7712">
                  <a:moveTo>
                    <a:pt x="7711" y="1"/>
                  </a:moveTo>
                  <a:lnTo>
                    <a:pt x="7711" y="1"/>
                  </a:lnTo>
                  <a:cubicBezTo>
                    <a:pt x="1446" y="7462"/>
                    <a:pt x="227" y="14651"/>
                    <a:pt x="0" y="17653"/>
                  </a:cubicBezTo>
                  <a:lnTo>
                    <a:pt x="185" y="17653"/>
                  </a:lnTo>
                  <a:cubicBezTo>
                    <a:pt x="1881" y="8247"/>
                    <a:pt x="7711" y="1"/>
                    <a:pt x="7711" y="1"/>
                  </a:cubicBezTo>
                  <a:close/>
                </a:path>
              </a:pathLst>
            </a:custGeom>
            <a:solidFill>
              <a:srgbClr val="5E9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5"/>
            <p:cNvSpPr/>
            <p:nvPr/>
          </p:nvSpPr>
          <p:spPr>
            <a:xfrm flipH="1">
              <a:off x="968011" y="4087263"/>
              <a:ext cx="1218632" cy="1001166"/>
            </a:xfrm>
            <a:custGeom>
              <a:rect b="b" l="l" r="r" t="t"/>
              <a:pathLst>
                <a:path extrusionOk="0" h="17301" w="21059">
                  <a:moveTo>
                    <a:pt x="0" y="0"/>
                  </a:moveTo>
                  <a:lnTo>
                    <a:pt x="0" y="0"/>
                  </a:lnTo>
                  <a:cubicBezTo>
                    <a:pt x="436" y="1124"/>
                    <a:pt x="1107" y="2554"/>
                    <a:pt x="1928" y="4371"/>
                  </a:cubicBezTo>
                  <a:cubicBezTo>
                    <a:pt x="4154" y="9300"/>
                    <a:pt x="12321" y="16025"/>
                    <a:pt x="15445" y="17112"/>
                  </a:cubicBezTo>
                  <a:cubicBezTo>
                    <a:pt x="15813" y="17240"/>
                    <a:pt x="16176" y="17300"/>
                    <a:pt x="16526" y="17300"/>
                  </a:cubicBezTo>
                  <a:cubicBezTo>
                    <a:pt x="19149" y="17300"/>
                    <a:pt x="21058" y="13908"/>
                    <a:pt x="19001" y="9990"/>
                  </a:cubicBezTo>
                  <a:cubicBezTo>
                    <a:pt x="17985" y="8052"/>
                    <a:pt x="14696" y="5048"/>
                    <a:pt x="11132" y="2364"/>
                  </a:cubicBezTo>
                  <a:cubicBezTo>
                    <a:pt x="10929" y="3722"/>
                    <a:pt x="10124" y="4247"/>
                    <a:pt x="8997" y="4247"/>
                  </a:cubicBezTo>
                  <a:cubicBezTo>
                    <a:pt x="6549" y="4247"/>
                    <a:pt x="2587" y="177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5"/>
            <p:cNvSpPr/>
            <p:nvPr/>
          </p:nvSpPr>
          <p:spPr>
            <a:xfrm flipH="1">
              <a:off x="1542461" y="3883054"/>
              <a:ext cx="690764" cy="449978"/>
            </a:xfrm>
            <a:custGeom>
              <a:rect b="b" l="l" r="r" t="t"/>
              <a:pathLst>
                <a:path extrusionOk="0" h="7776" w="11937">
                  <a:moveTo>
                    <a:pt x="1454" y="0"/>
                  </a:moveTo>
                  <a:cubicBezTo>
                    <a:pt x="1294" y="0"/>
                    <a:pt x="1160" y="25"/>
                    <a:pt x="1055" y="76"/>
                  </a:cubicBezTo>
                  <a:cubicBezTo>
                    <a:pt x="0" y="587"/>
                    <a:pt x="59" y="1608"/>
                    <a:pt x="805" y="3529"/>
                  </a:cubicBezTo>
                  <a:cubicBezTo>
                    <a:pt x="3392" y="5302"/>
                    <a:pt x="7355" y="7776"/>
                    <a:pt x="9802" y="7776"/>
                  </a:cubicBezTo>
                  <a:cubicBezTo>
                    <a:pt x="10929" y="7776"/>
                    <a:pt x="11735" y="7251"/>
                    <a:pt x="11937" y="5893"/>
                  </a:cubicBezTo>
                  <a:cubicBezTo>
                    <a:pt x="7730" y="2724"/>
                    <a:pt x="3142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5"/>
            <p:cNvSpPr/>
            <p:nvPr/>
          </p:nvSpPr>
          <p:spPr>
            <a:xfrm flipH="1">
              <a:off x="1073157" y="3880971"/>
              <a:ext cx="1071243" cy="1118868"/>
            </a:xfrm>
            <a:custGeom>
              <a:rect b="b" l="l" r="r" t="t"/>
              <a:pathLst>
                <a:path extrusionOk="0" h="19335" w="18512">
                  <a:moveTo>
                    <a:pt x="82" y="1"/>
                  </a:moveTo>
                  <a:lnTo>
                    <a:pt x="1" y="77"/>
                  </a:lnTo>
                  <a:cubicBezTo>
                    <a:pt x="128" y="214"/>
                    <a:pt x="12778" y="13852"/>
                    <a:pt x="18435" y="19335"/>
                  </a:cubicBezTo>
                  <a:lnTo>
                    <a:pt x="18512" y="19255"/>
                  </a:lnTo>
                  <a:cubicBezTo>
                    <a:pt x="12856" y="13774"/>
                    <a:pt x="209" y="138"/>
                    <a:pt x="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5"/>
            <p:cNvSpPr/>
            <p:nvPr/>
          </p:nvSpPr>
          <p:spPr>
            <a:xfrm flipH="1">
              <a:off x="2014370" y="3964356"/>
              <a:ext cx="205430" cy="192583"/>
            </a:xfrm>
            <a:custGeom>
              <a:rect b="b" l="l" r="r" t="t"/>
              <a:pathLst>
                <a:path extrusionOk="0" h="3328" w="3550">
                  <a:moveTo>
                    <a:pt x="47" y="0"/>
                  </a:moveTo>
                  <a:lnTo>
                    <a:pt x="1" y="102"/>
                  </a:lnTo>
                  <a:cubicBezTo>
                    <a:pt x="36" y="118"/>
                    <a:pt x="3434" y="1665"/>
                    <a:pt x="3357" y="2749"/>
                  </a:cubicBezTo>
                  <a:cubicBezTo>
                    <a:pt x="3345" y="2918"/>
                    <a:pt x="3277" y="3037"/>
                    <a:pt x="3150" y="3114"/>
                  </a:cubicBezTo>
                  <a:cubicBezTo>
                    <a:pt x="3027" y="3189"/>
                    <a:pt x="2862" y="3218"/>
                    <a:pt x="2675" y="3218"/>
                  </a:cubicBezTo>
                  <a:cubicBezTo>
                    <a:pt x="1942" y="3218"/>
                    <a:pt x="888" y="2763"/>
                    <a:pt x="875" y="2756"/>
                  </a:cubicBezTo>
                  <a:lnTo>
                    <a:pt x="829" y="2858"/>
                  </a:lnTo>
                  <a:cubicBezTo>
                    <a:pt x="885" y="2883"/>
                    <a:pt x="1918" y="3327"/>
                    <a:pt x="2673" y="3327"/>
                  </a:cubicBezTo>
                  <a:cubicBezTo>
                    <a:pt x="2880" y="3327"/>
                    <a:pt x="3066" y="3294"/>
                    <a:pt x="3206" y="3209"/>
                  </a:cubicBezTo>
                  <a:cubicBezTo>
                    <a:pt x="3366" y="3113"/>
                    <a:pt x="3453" y="2961"/>
                    <a:pt x="3467" y="2756"/>
                  </a:cubicBezTo>
                  <a:cubicBezTo>
                    <a:pt x="3550" y="1596"/>
                    <a:pt x="190" y="65"/>
                    <a:pt x="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5"/>
            <p:cNvSpPr/>
            <p:nvPr/>
          </p:nvSpPr>
          <p:spPr>
            <a:xfrm flipH="1">
              <a:off x="1471589" y="4173426"/>
              <a:ext cx="142354" cy="224757"/>
            </a:xfrm>
            <a:custGeom>
              <a:rect b="b" l="l" r="r" t="t"/>
              <a:pathLst>
                <a:path extrusionOk="0" h="3884" w="2460">
                  <a:moveTo>
                    <a:pt x="112" y="0"/>
                  </a:moveTo>
                  <a:lnTo>
                    <a:pt x="1" y="10"/>
                  </a:lnTo>
                  <a:cubicBezTo>
                    <a:pt x="14" y="151"/>
                    <a:pt x="329" y="3455"/>
                    <a:pt x="1176" y="3838"/>
                  </a:cubicBezTo>
                  <a:cubicBezTo>
                    <a:pt x="1241" y="3868"/>
                    <a:pt x="1308" y="3883"/>
                    <a:pt x="1373" y="3883"/>
                  </a:cubicBezTo>
                  <a:cubicBezTo>
                    <a:pt x="1445" y="3883"/>
                    <a:pt x="1516" y="3864"/>
                    <a:pt x="1584" y="3828"/>
                  </a:cubicBezTo>
                  <a:cubicBezTo>
                    <a:pt x="2180" y="3508"/>
                    <a:pt x="2448" y="1856"/>
                    <a:pt x="2460" y="1785"/>
                  </a:cubicBezTo>
                  <a:lnTo>
                    <a:pt x="2351" y="1767"/>
                  </a:lnTo>
                  <a:cubicBezTo>
                    <a:pt x="2349" y="1783"/>
                    <a:pt x="2079" y="3435"/>
                    <a:pt x="1532" y="3729"/>
                  </a:cubicBezTo>
                  <a:cubicBezTo>
                    <a:pt x="1479" y="3758"/>
                    <a:pt x="1426" y="3772"/>
                    <a:pt x="1372" y="3772"/>
                  </a:cubicBezTo>
                  <a:cubicBezTo>
                    <a:pt x="1324" y="3772"/>
                    <a:pt x="1274" y="3760"/>
                    <a:pt x="1223" y="3737"/>
                  </a:cubicBezTo>
                  <a:cubicBezTo>
                    <a:pt x="433" y="3378"/>
                    <a:pt x="114" y="33"/>
                    <a:pt x="11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5"/>
            <p:cNvSpPr/>
            <p:nvPr/>
          </p:nvSpPr>
          <p:spPr>
            <a:xfrm flipH="1">
              <a:off x="1714275" y="4462930"/>
              <a:ext cx="287717" cy="124357"/>
            </a:xfrm>
            <a:custGeom>
              <a:rect b="b" l="l" r="r" t="t"/>
              <a:pathLst>
                <a:path extrusionOk="0" h="2149" w="4972">
                  <a:moveTo>
                    <a:pt x="16" y="0"/>
                  </a:moveTo>
                  <a:lnTo>
                    <a:pt x="1" y="110"/>
                  </a:lnTo>
                  <a:cubicBezTo>
                    <a:pt x="1267" y="292"/>
                    <a:pt x="4603" y="900"/>
                    <a:pt x="4831" y="1539"/>
                  </a:cubicBezTo>
                  <a:cubicBezTo>
                    <a:pt x="4855" y="1605"/>
                    <a:pt x="4849" y="1658"/>
                    <a:pt x="4809" y="1709"/>
                  </a:cubicBezTo>
                  <a:cubicBezTo>
                    <a:pt x="4613" y="1967"/>
                    <a:pt x="3711" y="2037"/>
                    <a:pt x="2866" y="2037"/>
                  </a:cubicBezTo>
                  <a:cubicBezTo>
                    <a:pt x="2355" y="2037"/>
                    <a:pt x="1866" y="2011"/>
                    <a:pt x="1566" y="1987"/>
                  </a:cubicBezTo>
                  <a:lnTo>
                    <a:pt x="1558" y="2098"/>
                  </a:lnTo>
                  <a:cubicBezTo>
                    <a:pt x="1610" y="2103"/>
                    <a:pt x="2201" y="2149"/>
                    <a:pt x="2876" y="2149"/>
                  </a:cubicBezTo>
                  <a:cubicBezTo>
                    <a:pt x="3708" y="2149"/>
                    <a:pt x="4666" y="2079"/>
                    <a:pt x="4897" y="1775"/>
                  </a:cubicBezTo>
                  <a:cubicBezTo>
                    <a:pt x="4959" y="1696"/>
                    <a:pt x="4972" y="1601"/>
                    <a:pt x="4936" y="1501"/>
                  </a:cubicBezTo>
                  <a:cubicBezTo>
                    <a:pt x="4638" y="669"/>
                    <a:pt x="205" y="27"/>
                    <a:pt x="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5"/>
            <p:cNvSpPr/>
            <p:nvPr/>
          </p:nvSpPr>
          <p:spPr>
            <a:xfrm flipH="1">
              <a:off x="1169057" y="4844904"/>
              <a:ext cx="469942" cy="234711"/>
            </a:xfrm>
            <a:custGeom>
              <a:rect b="b" l="l" r="r" t="t"/>
              <a:pathLst>
                <a:path extrusionOk="0" h="4056" w="8121">
                  <a:moveTo>
                    <a:pt x="2" y="1"/>
                  </a:moveTo>
                  <a:lnTo>
                    <a:pt x="1" y="112"/>
                  </a:lnTo>
                  <a:cubicBezTo>
                    <a:pt x="62" y="112"/>
                    <a:pt x="6022" y="206"/>
                    <a:pt x="8021" y="4056"/>
                  </a:cubicBezTo>
                  <a:lnTo>
                    <a:pt x="8120" y="4004"/>
                  </a:lnTo>
                  <a:cubicBezTo>
                    <a:pt x="6090" y="94"/>
                    <a:pt x="63" y="1"/>
                    <a:pt x="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5"/>
            <p:cNvSpPr/>
            <p:nvPr/>
          </p:nvSpPr>
          <p:spPr>
            <a:xfrm flipH="1">
              <a:off x="599759" y="3892023"/>
              <a:ext cx="951400" cy="690822"/>
            </a:xfrm>
            <a:custGeom>
              <a:rect b="b" l="l" r="r" t="t"/>
              <a:pathLst>
                <a:path extrusionOk="0" h="11938" w="16441">
                  <a:moveTo>
                    <a:pt x="6490" y="1"/>
                  </a:moveTo>
                  <a:cubicBezTo>
                    <a:pt x="5821" y="1"/>
                    <a:pt x="5156" y="125"/>
                    <a:pt x="4532" y="370"/>
                  </a:cubicBezTo>
                  <a:cubicBezTo>
                    <a:pt x="4136" y="524"/>
                    <a:pt x="3629" y="724"/>
                    <a:pt x="3025" y="962"/>
                  </a:cubicBezTo>
                  <a:cubicBezTo>
                    <a:pt x="1496" y="1568"/>
                    <a:pt x="37" y="4308"/>
                    <a:pt x="1" y="4415"/>
                  </a:cubicBezTo>
                  <a:lnTo>
                    <a:pt x="2196" y="8565"/>
                  </a:lnTo>
                  <a:lnTo>
                    <a:pt x="3144" y="7106"/>
                  </a:lnTo>
                  <a:lnTo>
                    <a:pt x="3358" y="8980"/>
                  </a:lnTo>
                  <a:lnTo>
                    <a:pt x="11078" y="8980"/>
                  </a:lnTo>
                  <a:lnTo>
                    <a:pt x="12162" y="10556"/>
                  </a:lnTo>
                  <a:cubicBezTo>
                    <a:pt x="12554" y="11127"/>
                    <a:pt x="13113" y="11573"/>
                    <a:pt x="13770" y="11794"/>
                  </a:cubicBezTo>
                  <a:cubicBezTo>
                    <a:pt x="14068" y="11894"/>
                    <a:pt x="14344" y="11938"/>
                    <a:pt x="14596" y="11938"/>
                  </a:cubicBezTo>
                  <a:cubicBezTo>
                    <a:pt x="15779" y="11938"/>
                    <a:pt x="16441" y="10970"/>
                    <a:pt x="16441" y="10285"/>
                  </a:cubicBezTo>
                  <a:cubicBezTo>
                    <a:pt x="16441" y="9218"/>
                    <a:pt x="14805" y="4306"/>
                    <a:pt x="13345" y="2207"/>
                  </a:cubicBezTo>
                  <a:cubicBezTo>
                    <a:pt x="11887" y="108"/>
                    <a:pt x="8720" y="1"/>
                    <a:pt x="87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5"/>
            <p:cNvSpPr/>
            <p:nvPr/>
          </p:nvSpPr>
          <p:spPr>
            <a:xfrm flipH="1">
              <a:off x="856823" y="4095885"/>
              <a:ext cx="41202" cy="319024"/>
            </a:xfrm>
            <a:custGeom>
              <a:rect b="b" l="l" r="r" t="t"/>
              <a:pathLst>
                <a:path extrusionOk="0" h="5513" w="712">
                  <a:moveTo>
                    <a:pt x="64" y="1"/>
                  </a:moveTo>
                  <a:cubicBezTo>
                    <a:pt x="61" y="1"/>
                    <a:pt x="57" y="1"/>
                    <a:pt x="53" y="2"/>
                  </a:cubicBezTo>
                  <a:cubicBezTo>
                    <a:pt x="23" y="5"/>
                    <a:pt x="1" y="33"/>
                    <a:pt x="5" y="64"/>
                  </a:cubicBezTo>
                  <a:lnTo>
                    <a:pt x="597" y="5463"/>
                  </a:lnTo>
                  <a:cubicBezTo>
                    <a:pt x="600" y="5492"/>
                    <a:pt x="624" y="5512"/>
                    <a:pt x="653" y="5512"/>
                  </a:cubicBezTo>
                  <a:cubicBezTo>
                    <a:pt x="654" y="5512"/>
                    <a:pt x="657" y="5512"/>
                    <a:pt x="659" y="5511"/>
                  </a:cubicBezTo>
                  <a:cubicBezTo>
                    <a:pt x="689" y="5507"/>
                    <a:pt x="711" y="5481"/>
                    <a:pt x="708" y="5450"/>
                  </a:cubicBezTo>
                  <a:lnTo>
                    <a:pt x="115" y="51"/>
                  </a:lnTo>
                  <a:cubicBezTo>
                    <a:pt x="112" y="24"/>
                    <a:pt x="90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5"/>
            <p:cNvSpPr/>
            <p:nvPr/>
          </p:nvSpPr>
          <p:spPr>
            <a:xfrm flipH="1">
              <a:off x="1424072" y="3751119"/>
              <a:ext cx="479201" cy="710671"/>
            </a:xfrm>
            <a:custGeom>
              <a:rect b="b" l="l" r="r" t="t"/>
              <a:pathLst>
                <a:path extrusionOk="0" h="12281" w="8281">
                  <a:moveTo>
                    <a:pt x="1115" y="0"/>
                  </a:moveTo>
                  <a:cubicBezTo>
                    <a:pt x="883" y="0"/>
                    <a:pt x="681" y="40"/>
                    <a:pt x="546" y="124"/>
                  </a:cubicBezTo>
                  <a:cubicBezTo>
                    <a:pt x="47" y="432"/>
                    <a:pt x="1" y="1879"/>
                    <a:pt x="546" y="2590"/>
                  </a:cubicBezTo>
                  <a:cubicBezTo>
                    <a:pt x="693" y="2783"/>
                    <a:pt x="902" y="2912"/>
                    <a:pt x="1125" y="2996"/>
                  </a:cubicBezTo>
                  <a:lnTo>
                    <a:pt x="4281" y="10909"/>
                  </a:lnTo>
                  <a:cubicBezTo>
                    <a:pt x="4630" y="11784"/>
                    <a:pt x="5466" y="12280"/>
                    <a:pt x="6308" y="12280"/>
                  </a:cubicBezTo>
                  <a:cubicBezTo>
                    <a:pt x="6845" y="12280"/>
                    <a:pt x="7385" y="12078"/>
                    <a:pt x="7801" y="11643"/>
                  </a:cubicBezTo>
                  <a:cubicBezTo>
                    <a:pt x="7829" y="11613"/>
                    <a:pt x="7856" y="11584"/>
                    <a:pt x="7883" y="11552"/>
                  </a:cubicBezTo>
                  <a:lnTo>
                    <a:pt x="8041" y="11368"/>
                  </a:lnTo>
                  <a:lnTo>
                    <a:pt x="8280" y="11000"/>
                  </a:lnTo>
                  <a:lnTo>
                    <a:pt x="6085" y="6850"/>
                  </a:lnTo>
                  <a:cubicBezTo>
                    <a:pt x="6086" y="6850"/>
                    <a:pt x="3274" y="1524"/>
                    <a:pt x="2871" y="811"/>
                  </a:cubicBezTo>
                  <a:cubicBezTo>
                    <a:pt x="2576" y="292"/>
                    <a:pt x="1740" y="0"/>
                    <a:pt x="1115" y="0"/>
                  </a:cubicBezTo>
                  <a:close/>
                </a:path>
              </a:pathLst>
            </a:custGeom>
            <a:solidFill>
              <a:srgbClr val="F978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5"/>
            <p:cNvSpPr/>
            <p:nvPr/>
          </p:nvSpPr>
          <p:spPr>
            <a:xfrm flipH="1">
              <a:off x="701955" y="4411603"/>
              <a:ext cx="767497" cy="731850"/>
            </a:xfrm>
            <a:custGeom>
              <a:rect b="b" l="l" r="r" t="t"/>
              <a:pathLst>
                <a:path extrusionOk="0" h="12647" w="13263">
                  <a:moveTo>
                    <a:pt x="1945" y="1"/>
                  </a:moveTo>
                  <a:cubicBezTo>
                    <a:pt x="1945" y="1"/>
                    <a:pt x="1161" y="1235"/>
                    <a:pt x="852" y="2564"/>
                  </a:cubicBezTo>
                  <a:cubicBezTo>
                    <a:pt x="547" y="3892"/>
                    <a:pt x="1" y="12646"/>
                    <a:pt x="1" y="12646"/>
                  </a:cubicBezTo>
                  <a:lnTo>
                    <a:pt x="4816" y="12646"/>
                  </a:lnTo>
                  <a:lnTo>
                    <a:pt x="5717" y="5319"/>
                  </a:lnTo>
                  <a:lnTo>
                    <a:pt x="7782" y="12646"/>
                  </a:lnTo>
                  <a:lnTo>
                    <a:pt x="13262" y="12646"/>
                  </a:lnTo>
                  <a:lnTo>
                    <a:pt x="12414" y="8434"/>
                  </a:lnTo>
                  <a:lnTo>
                    <a:pt x="11124" y="2032"/>
                  </a:lnTo>
                  <a:lnTo>
                    <a:pt x="96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5"/>
            <p:cNvSpPr/>
            <p:nvPr/>
          </p:nvSpPr>
          <p:spPr>
            <a:xfrm flipH="1">
              <a:off x="906866" y="4102077"/>
              <a:ext cx="486203" cy="312832"/>
            </a:xfrm>
            <a:custGeom>
              <a:rect b="b" l="l" r="r" t="t"/>
              <a:pathLst>
                <a:path extrusionOk="0" h="5406" w="8402">
                  <a:moveTo>
                    <a:pt x="203" y="1"/>
                  </a:moveTo>
                  <a:cubicBezTo>
                    <a:pt x="175" y="1"/>
                    <a:pt x="151" y="22"/>
                    <a:pt x="147" y="50"/>
                  </a:cubicBezTo>
                  <a:lnTo>
                    <a:pt x="127" y="230"/>
                  </a:lnTo>
                  <a:cubicBezTo>
                    <a:pt x="0" y="1326"/>
                    <a:pt x="79" y="2423"/>
                    <a:pt x="357" y="3482"/>
                  </a:cubicBezTo>
                  <a:lnTo>
                    <a:pt x="570" y="5357"/>
                  </a:lnTo>
                  <a:cubicBezTo>
                    <a:pt x="573" y="5384"/>
                    <a:pt x="597" y="5405"/>
                    <a:pt x="626" y="5405"/>
                  </a:cubicBezTo>
                  <a:lnTo>
                    <a:pt x="8346" y="5405"/>
                  </a:lnTo>
                  <a:cubicBezTo>
                    <a:pt x="8377" y="5405"/>
                    <a:pt x="8401" y="5382"/>
                    <a:pt x="8401" y="5352"/>
                  </a:cubicBezTo>
                  <a:cubicBezTo>
                    <a:pt x="8401" y="5321"/>
                    <a:pt x="8377" y="5296"/>
                    <a:pt x="8346" y="5296"/>
                  </a:cubicBezTo>
                  <a:lnTo>
                    <a:pt x="676" y="5296"/>
                  </a:lnTo>
                  <a:lnTo>
                    <a:pt x="466" y="3464"/>
                  </a:lnTo>
                  <a:cubicBezTo>
                    <a:pt x="189" y="2410"/>
                    <a:pt x="112" y="1326"/>
                    <a:pt x="237" y="243"/>
                  </a:cubicBezTo>
                  <a:lnTo>
                    <a:pt x="257" y="63"/>
                  </a:lnTo>
                  <a:cubicBezTo>
                    <a:pt x="261" y="32"/>
                    <a:pt x="240" y="5"/>
                    <a:pt x="209" y="1"/>
                  </a:cubicBezTo>
                  <a:cubicBezTo>
                    <a:pt x="207" y="1"/>
                    <a:pt x="205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5"/>
            <p:cNvSpPr/>
            <p:nvPr/>
          </p:nvSpPr>
          <p:spPr>
            <a:xfrm flipH="1">
              <a:off x="1764739" y="3758931"/>
              <a:ext cx="118860" cy="181646"/>
            </a:xfrm>
            <a:custGeom>
              <a:rect b="b" l="l" r="r" t="t"/>
              <a:pathLst>
                <a:path extrusionOk="0" h="3139" w="2054">
                  <a:moveTo>
                    <a:pt x="200" y="0"/>
                  </a:moveTo>
                  <a:cubicBezTo>
                    <a:pt x="131" y="0"/>
                    <a:pt x="78" y="21"/>
                    <a:pt x="40" y="63"/>
                  </a:cubicBezTo>
                  <a:cubicBezTo>
                    <a:pt x="22" y="84"/>
                    <a:pt x="0" y="123"/>
                    <a:pt x="5" y="181"/>
                  </a:cubicBezTo>
                  <a:cubicBezTo>
                    <a:pt x="36" y="503"/>
                    <a:pt x="947" y="1220"/>
                    <a:pt x="1126" y="1358"/>
                  </a:cubicBezTo>
                  <a:cubicBezTo>
                    <a:pt x="1141" y="1527"/>
                    <a:pt x="1236" y="2480"/>
                    <a:pt x="1545" y="3108"/>
                  </a:cubicBezTo>
                  <a:cubicBezTo>
                    <a:pt x="1555" y="3128"/>
                    <a:pt x="1575" y="3139"/>
                    <a:pt x="1595" y="3139"/>
                  </a:cubicBezTo>
                  <a:cubicBezTo>
                    <a:pt x="1602" y="3139"/>
                    <a:pt x="1611" y="3138"/>
                    <a:pt x="1621" y="3136"/>
                  </a:cubicBezTo>
                  <a:cubicBezTo>
                    <a:pt x="1649" y="3121"/>
                    <a:pt x="1661" y="3088"/>
                    <a:pt x="1647" y="3061"/>
                  </a:cubicBezTo>
                  <a:cubicBezTo>
                    <a:pt x="1323" y="2403"/>
                    <a:pt x="1237" y="1336"/>
                    <a:pt x="1236" y="1326"/>
                  </a:cubicBezTo>
                  <a:cubicBezTo>
                    <a:pt x="1235" y="1310"/>
                    <a:pt x="1227" y="1295"/>
                    <a:pt x="1215" y="1286"/>
                  </a:cubicBezTo>
                  <a:cubicBezTo>
                    <a:pt x="785" y="958"/>
                    <a:pt x="137" y="390"/>
                    <a:pt x="116" y="172"/>
                  </a:cubicBezTo>
                  <a:cubicBezTo>
                    <a:pt x="114" y="149"/>
                    <a:pt x="121" y="140"/>
                    <a:pt x="125" y="138"/>
                  </a:cubicBezTo>
                  <a:cubicBezTo>
                    <a:pt x="133" y="127"/>
                    <a:pt x="155" y="112"/>
                    <a:pt x="204" y="112"/>
                  </a:cubicBezTo>
                  <a:cubicBezTo>
                    <a:pt x="283" y="112"/>
                    <a:pt x="432" y="152"/>
                    <a:pt x="711" y="319"/>
                  </a:cubicBezTo>
                  <a:cubicBezTo>
                    <a:pt x="1094" y="550"/>
                    <a:pt x="1528" y="673"/>
                    <a:pt x="1961" y="673"/>
                  </a:cubicBezTo>
                  <a:lnTo>
                    <a:pt x="1998" y="673"/>
                  </a:lnTo>
                  <a:cubicBezTo>
                    <a:pt x="2029" y="673"/>
                    <a:pt x="2054" y="648"/>
                    <a:pt x="2054" y="617"/>
                  </a:cubicBezTo>
                  <a:cubicBezTo>
                    <a:pt x="2054" y="586"/>
                    <a:pt x="2029" y="562"/>
                    <a:pt x="1998" y="562"/>
                  </a:cubicBezTo>
                  <a:lnTo>
                    <a:pt x="1961" y="562"/>
                  </a:lnTo>
                  <a:cubicBezTo>
                    <a:pt x="1548" y="562"/>
                    <a:pt x="1134" y="445"/>
                    <a:pt x="767" y="223"/>
                  </a:cubicBezTo>
                  <a:cubicBezTo>
                    <a:pt x="519" y="74"/>
                    <a:pt x="331" y="0"/>
                    <a:pt x="2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5"/>
            <p:cNvSpPr/>
            <p:nvPr/>
          </p:nvSpPr>
          <p:spPr>
            <a:xfrm flipH="1">
              <a:off x="1806924" y="3822352"/>
              <a:ext cx="71756" cy="53817"/>
            </a:xfrm>
            <a:custGeom>
              <a:rect b="b" l="l" r="r" t="t"/>
              <a:pathLst>
                <a:path extrusionOk="0" h="930" w="1240">
                  <a:moveTo>
                    <a:pt x="62" y="0"/>
                  </a:moveTo>
                  <a:cubicBezTo>
                    <a:pt x="48" y="0"/>
                    <a:pt x="34" y="5"/>
                    <a:pt x="24" y="15"/>
                  </a:cubicBezTo>
                  <a:cubicBezTo>
                    <a:pt x="2" y="36"/>
                    <a:pt x="0" y="72"/>
                    <a:pt x="21" y="93"/>
                  </a:cubicBezTo>
                  <a:cubicBezTo>
                    <a:pt x="218" y="303"/>
                    <a:pt x="827" y="929"/>
                    <a:pt x="1121" y="929"/>
                  </a:cubicBezTo>
                  <a:cubicBezTo>
                    <a:pt x="1156" y="929"/>
                    <a:pt x="1186" y="920"/>
                    <a:pt x="1212" y="901"/>
                  </a:cubicBezTo>
                  <a:cubicBezTo>
                    <a:pt x="1236" y="883"/>
                    <a:pt x="1240" y="848"/>
                    <a:pt x="1222" y="823"/>
                  </a:cubicBezTo>
                  <a:cubicBezTo>
                    <a:pt x="1211" y="809"/>
                    <a:pt x="1194" y="801"/>
                    <a:pt x="1177" y="801"/>
                  </a:cubicBezTo>
                  <a:cubicBezTo>
                    <a:pt x="1166" y="801"/>
                    <a:pt x="1154" y="805"/>
                    <a:pt x="1144" y="813"/>
                  </a:cubicBezTo>
                  <a:cubicBezTo>
                    <a:pt x="1136" y="820"/>
                    <a:pt x="1124" y="823"/>
                    <a:pt x="1111" y="823"/>
                  </a:cubicBezTo>
                  <a:cubicBezTo>
                    <a:pt x="956" y="823"/>
                    <a:pt x="486" y="429"/>
                    <a:pt x="102" y="17"/>
                  </a:cubicBezTo>
                  <a:cubicBezTo>
                    <a:pt x="92" y="6"/>
                    <a:pt x="77" y="0"/>
                    <a:pt x="6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5"/>
            <p:cNvSpPr/>
            <p:nvPr/>
          </p:nvSpPr>
          <p:spPr>
            <a:xfrm flipH="1">
              <a:off x="1805246" y="3858577"/>
              <a:ext cx="78468" cy="45021"/>
            </a:xfrm>
            <a:custGeom>
              <a:rect b="b" l="l" r="r" t="t"/>
              <a:pathLst>
                <a:path extrusionOk="0" h="778" w="1356">
                  <a:moveTo>
                    <a:pt x="63" y="1"/>
                  </a:moveTo>
                  <a:cubicBezTo>
                    <a:pt x="47" y="1"/>
                    <a:pt x="31" y="8"/>
                    <a:pt x="20" y="21"/>
                  </a:cubicBezTo>
                  <a:cubicBezTo>
                    <a:pt x="0" y="44"/>
                    <a:pt x="4" y="80"/>
                    <a:pt x="27" y="100"/>
                  </a:cubicBezTo>
                  <a:cubicBezTo>
                    <a:pt x="163" y="213"/>
                    <a:pt x="847" y="773"/>
                    <a:pt x="1029" y="777"/>
                  </a:cubicBezTo>
                  <a:lnTo>
                    <a:pt x="1036" y="777"/>
                  </a:lnTo>
                  <a:cubicBezTo>
                    <a:pt x="1135" y="777"/>
                    <a:pt x="1238" y="713"/>
                    <a:pt x="1287" y="615"/>
                  </a:cubicBezTo>
                  <a:cubicBezTo>
                    <a:pt x="1321" y="547"/>
                    <a:pt x="1355" y="402"/>
                    <a:pt x="1201" y="207"/>
                  </a:cubicBezTo>
                  <a:cubicBezTo>
                    <a:pt x="1190" y="193"/>
                    <a:pt x="1173" y="185"/>
                    <a:pt x="1156" y="185"/>
                  </a:cubicBezTo>
                  <a:cubicBezTo>
                    <a:pt x="1144" y="185"/>
                    <a:pt x="1132" y="189"/>
                    <a:pt x="1122" y="197"/>
                  </a:cubicBezTo>
                  <a:cubicBezTo>
                    <a:pt x="1098" y="217"/>
                    <a:pt x="1094" y="251"/>
                    <a:pt x="1114" y="275"/>
                  </a:cubicBezTo>
                  <a:cubicBezTo>
                    <a:pt x="1199" y="384"/>
                    <a:pt x="1225" y="489"/>
                    <a:pt x="1187" y="566"/>
                  </a:cubicBezTo>
                  <a:cubicBezTo>
                    <a:pt x="1154" y="631"/>
                    <a:pt x="1085" y="661"/>
                    <a:pt x="1033" y="665"/>
                  </a:cubicBezTo>
                  <a:cubicBezTo>
                    <a:pt x="936" y="662"/>
                    <a:pt x="482" y="332"/>
                    <a:pt x="98" y="13"/>
                  </a:cubicBezTo>
                  <a:cubicBezTo>
                    <a:pt x="87" y="5"/>
                    <a:pt x="75" y="1"/>
                    <a:pt x="6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5"/>
            <p:cNvSpPr/>
            <p:nvPr/>
          </p:nvSpPr>
          <p:spPr>
            <a:xfrm flipH="1">
              <a:off x="1817515" y="3896710"/>
              <a:ext cx="24073" cy="31017"/>
            </a:xfrm>
            <a:custGeom>
              <a:rect b="b" l="l" r="r" t="t"/>
              <a:pathLst>
                <a:path extrusionOk="0" h="536" w="416">
                  <a:moveTo>
                    <a:pt x="275" y="1"/>
                  </a:moveTo>
                  <a:cubicBezTo>
                    <a:pt x="266" y="1"/>
                    <a:pt x="257" y="3"/>
                    <a:pt x="249" y="7"/>
                  </a:cubicBezTo>
                  <a:cubicBezTo>
                    <a:pt x="222" y="22"/>
                    <a:pt x="211" y="55"/>
                    <a:pt x="225" y="82"/>
                  </a:cubicBezTo>
                  <a:cubicBezTo>
                    <a:pt x="225" y="83"/>
                    <a:pt x="290" y="216"/>
                    <a:pt x="242" y="314"/>
                  </a:cubicBezTo>
                  <a:cubicBezTo>
                    <a:pt x="213" y="371"/>
                    <a:pt x="149" y="408"/>
                    <a:pt x="51" y="426"/>
                  </a:cubicBezTo>
                  <a:cubicBezTo>
                    <a:pt x="21" y="430"/>
                    <a:pt x="0" y="459"/>
                    <a:pt x="5" y="490"/>
                  </a:cubicBezTo>
                  <a:cubicBezTo>
                    <a:pt x="10" y="516"/>
                    <a:pt x="33" y="536"/>
                    <a:pt x="60" y="536"/>
                  </a:cubicBezTo>
                  <a:cubicBezTo>
                    <a:pt x="63" y="536"/>
                    <a:pt x="67" y="536"/>
                    <a:pt x="69" y="535"/>
                  </a:cubicBezTo>
                  <a:cubicBezTo>
                    <a:pt x="206" y="511"/>
                    <a:pt x="297" y="454"/>
                    <a:pt x="342" y="363"/>
                  </a:cubicBezTo>
                  <a:cubicBezTo>
                    <a:pt x="416" y="214"/>
                    <a:pt x="328" y="40"/>
                    <a:pt x="324" y="32"/>
                  </a:cubicBezTo>
                  <a:cubicBezTo>
                    <a:pt x="314" y="12"/>
                    <a:pt x="295" y="1"/>
                    <a:pt x="275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5"/>
            <p:cNvSpPr/>
            <p:nvPr/>
          </p:nvSpPr>
          <p:spPr>
            <a:xfrm flipH="1">
              <a:off x="1846621" y="3764891"/>
              <a:ext cx="37209" cy="19386"/>
            </a:xfrm>
            <a:custGeom>
              <a:rect b="b" l="l" r="r" t="t"/>
              <a:pathLst>
                <a:path extrusionOk="0" h="335" w="643">
                  <a:moveTo>
                    <a:pt x="534" y="1"/>
                  </a:moveTo>
                  <a:cubicBezTo>
                    <a:pt x="526" y="1"/>
                    <a:pt x="518" y="2"/>
                    <a:pt x="510" y="6"/>
                  </a:cubicBezTo>
                  <a:cubicBezTo>
                    <a:pt x="482" y="21"/>
                    <a:pt x="472" y="54"/>
                    <a:pt x="485" y="81"/>
                  </a:cubicBezTo>
                  <a:cubicBezTo>
                    <a:pt x="499" y="104"/>
                    <a:pt x="519" y="164"/>
                    <a:pt x="506" y="198"/>
                  </a:cubicBezTo>
                  <a:cubicBezTo>
                    <a:pt x="503" y="206"/>
                    <a:pt x="498" y="215"/>
                    <a:pt x="480" y="221"/>
                  </a:cubicBezTo>
                  <a:cubicBezTo>
                    <a:pt x="475" y="223"/>
                    <a:pt x="468" y="224"/>
                    <a:pt x="461" y="224"/>
                  </a:cubicBezTo>
                  <a:cubicBezTo>
                    <a:pt x="390" y="224"/>
                    <a:pt x="225" y="134"/>
                    <a:pt x="99" y="37"/>
                  </a:cubicBezTo>
                  <a:cubicBezTo>
                    <a:pt x="88" y="29"/>
                    <a:pt x="76" y="25"/>
                    <a:pt x="64" y="25"/>
                  </a:cubicBezTo>
                  <a:cubicBezTo>
                    <a:pt x="47" y="25"/>
                    <a:pt x="31" y="33"/>
                    <a:pt x="21" y="47"/>
                  </a:cubicBezTo>
                  <a:cubicBezTo>
                    <a:pt x="1" y="72"/>
                    <a:pt x="6" y="107"/>
                    <a:pt x="31" y="126"/>
                  </a:cubicBezTo>
                  <a:cubicBezTo>
                    <a:pt x="100" y="179"/>
                    <a:pt x="318" y="334"/>
                    <a:pt x="464" y="334"/>
                  </a:cubicBezTo>
                  <a:cubicBezTo>
                    <a:pt x="485" y="334"/>
                    <a:pt x="505" y="330"/>
                    <a:pt x="523" y="325"/>
                  </a:cubicBezTo>
                  <a:cubicBezTo>
                    <a:pt x="566" y="309"/>
                    <a:pt x="595" y="278"/>
                    <a:pt x="611" y="238"/>
                  </a:cubicBezTo>
                  <a:cubicBezTo>
                    <a:pt x="643" y="149"/>
                    <a:pt x="591" y="42"/>
                    <a:pt x="585" y="31"/>
                  </a:cubicBezTo>
                  <a:cubicBezTo>
                    <a:pt x="575" y="12"/>
                    <a:pt x="555" y="1"/>
                    <a:pt x="53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5"/>
            <p:cNvSpPr/>
            <p:nvPr/>
          </p:nvSpPr>
          <p:spPr>
            <a:xfrm flipH="1">
              <a:off x="1858253" y="3760899"/>
              <a:ext cx="12673" cy="21295"/>
            </a:xfrm>
            <a:custGeom>
              <a:rect b="b" l="l" r="r" t="t"/>
              <a:pathLst>
                <a:path extrusionOk="0" h="368" w="219">
                  <a:moveTo>
                    <a:pt x="157" y="0"/>
                  </a:moveTo>
                  <a:cubicBezTo>
                    <a:pt x="143" y="0"/>
                    <a:pt x="128" y="6"/>
                    <a:pt x="116" y="18"/>
                  </a:cubicBezTo>
                  <a:cubicBezTo>
                    <a:pt x="0" y="138"/>
                    <a:pt x="53" y="319"/>
                    <a:pt x="56" y="327"/>
                  </a:cubicBezTo>
                  <a:cubicBezTo>
                    <a:pt x="62" y="352"/>
                    <a:pt x="84" y="367"/>
                    <a:pt x="108" y="367"/>
                  </a:cubicBezTo>
                  <a:cubicBezTo>
                    <a:pt x="113" y="367"/>
                    <a:pt x="118" y="367"/>
                    <a:pt x="124" y="363"/>
                  </a:cubicBezTo>
                  <a:cubicBezTo>
                    <a:pt x="153" y="354"/>
                    <a:pt x="170" y="323"/>
                    <a:pt x="162" y="293"/>
                  </a:cubicBezTo>
                  <a:cubicBezTo>
                    <a:pt x="162" y="292"/>
                    <a:pt x="126" y="168"/>
                    <a:pt x="196" y="95"/>
                  </a:cubicBezTo>
                  <a:cubicBezTo>
                    <a:pt x="218" y="72"/>
                    <a:pt x="216" y="38"/>
                    <a:pt x="195" y="16"/>
                  </a:cubicBezTo>
                  <a:cubicBezTo>
                    <a:pt x="184" y="5"/>
                    <a:pt x="171" y="0"/>
                    <a:pt x="15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5"/>
            <p:cNvSpPr/>
            <p:nvPr/>
          </p:nvSpPr>
          <p:spPr>
            <a:xfrm flipH="1">
              <a:off x="1281326" y="4408362"/>
              <a:ext cx="148257" cy="191252"/>
            </a:xfrm>
            <a:custGeom>
              <a:rect b="b" l="l" r="r" t="t"/>
              <a:pathLst>
                <a:path extrusionOk="0" h="3305" w="2562">
                  <a:moveTo>
                    <a:pt x="2497" y="1"/>
                  </a:moveTo>
                  <a:cubicBezTo>
                    <a:pt x="2480" y="1"/>
                    <a:pt x="2464" y="8"/>
                    <a:pt x="2454" y="23"/>
                  </a:cubicBezTo>
                  <a:lnTo>
                    <a:pt x="19" y="3215"/>
                  </a:lnTo>
                  <a:cubicBezTo>
                    <a:pt x="1" y="3239"/>
                    <a:pt x="6" y="3274"/>
                    <a:pt x="30" y="3293"/>
                  </a:cubicBezTo>
                  <a:cubicBezTo>
                    <a:pt x="40" y="3300"/>
                    <a:pt x="52" y="3305"/>
                    <a:pt x="64" y="3305"/>
                  </a:cubicBezTo>
                  <a:cubicBezTo>
                    <a:pt x="80" y="3305"/>
                    <a:pt x="96" y="3297"/>
                    <a:pt x="109" y="3283"/>
                  </a:cubicBezTo>
                  <a:lnTo>
                    <a:pt x="2542" y="91"/>
                  </a:lnTo>
                  <a:cubicBezTo>
                    <a:pt x="2562" y="66"/>
                    <a:pt x="2556" y="31"/>
                    <a:pt x="2532" y="13"/>
                  </a:cubicBezTo>
                  <a:cubicBezTo>
                    <a:pt x="2522" y="5"/>
                    <a:pt x="2509" y="1"/>
                    <a:pt x="2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5"/>
            <p:cNvSpPr/>
            <p:nvPr/>
          </p:nvSpPr>
          <p:spPr>
            <a:xfrm flipH="1">
              <a:off x="808617" y="4408478"/>
              <a:ext cx="208612" cy="191136"/>
            </a:xfrm>
            <a:custGeom>
              <a:rect b="b" l="l" r="r" t="t"/>
              <a:pathLst>
                <a:path extrusionOk="0" h="3303" w="3605">
                  <a:moveTo>
                    <a:pt x="62" y="0"/>
                  </a:moveTo>
                  <a:cubicBezTo>
                    <a:pt x="47" y="0"/>
                    <a:pt x="32" y="6"/>
                    <a:pt x="21" y="18"/>
                  </a:cubicBezTo>
                  <a:cubicBezTo>
                    <a:pt x="1" y="40"/>
                    <a:pt x="3" y="76"/>
                    <a:pt x="25" y="97"/>
                  </a:cubicBezTo>
                  <a:lnTo>
                    <a:pt x="3506" y="3288"/>
                  </a:lnTo>
                  <a:cubicBezTo>
                    <a:pt x="3516" y="3297"/>
                    <a:pt x="3530" y="3303"/>
                    <a:pt x="3543" y="3303"/>
                  </a:cubicBezTo>
                  <a:cubicBezTo>
                    <a:pt x="3558" y="3303"/>
                    <a:pt x="3573" y="3296"/>
                    <a:pt x="3584" y="3285"/>
                  </a:cubicBezTo>
                  <a:cubicBezTo>
                    <a:pt x="3604" y="3262"/>
                    <a:pt x="3603" y="3227"/>
                    <a:pt x="3580" y="3206"/>
                  </a:cubicBezTo>
                  <a:lnTo>
                    <a:pt x="100" y="15"/>
                  </a:lnTo>
                  <a:cubicBezTo>
                    <a:pt x="89" y="5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5"/>
            <p:cNvSpPr/>
            <p:nvPr/>
          </p:nvSpPr>
          <p:spPr>
            <a:xfrm flipH="1">
              <a:off x="605453" y="4485961"/>
              <a:ext cx="47451" cy="64175"/>
            </a:xfrm>
            <a:custGeom>
              <a:rect b="b" l="l" r="r" t="t"/>
              <a:pathLst>
                <a:path extrusionOk="0" h="1109" w="820">
                  <a:moveTo>
                    <a:pt x="757" y="1"/>
                  </a:moveTo>
                  <a:cubicBezTo>
                    <a:pt x="740" y="1"/>
                    <a:pt x="723" y="9"/>
                    <a:pt x="711" y="25"/>
                  </a:cubicBezTo>
                  <a:lnTo>
                    <a:pt x="17" y="1022"/>
                  </a:lnTo>
                  <a:cubicBezTo>
                    <a:pt x="1" y="1045"/>
                    <a:pt x="6" y="1080"/>
                    <a:pt x="31" y="1099"/>
                  </a:cubicBezTo>
                  <a:cubicBezTo>
                    <a:pt x="42" y="1105"/>
                    <a:pt x="52" y="1109"/>
                    <a:pt x="63" y="1109"/>
                  </a:cubicBezTo>
                  <a:cubicBezTo>
                    <a:pt x="82" y="1109"/>
                    <a:pt x="98" y="1101"/>
                    <a:pt x="109" y="1084"/>
                  </a:cubicBezTo>
                  <a:lnTo>
                    <a:pt x="803" y="88"/>
                  </a:lnTo>
                  <a:cubicBezTo>
                    <a:pt x="819" y="64"/>
                    <a:pt x="814" y="29"/>
                    <a:pt x="788" y="11"/>
                  </a:cubicBezTo>
                  <a:cubicBezTo>
                    <a:pt x="779" y="4"/>
                    <a:pt x="768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5"/>
            <p:cNvSpPr/>
            <p:nvPr/>
          </p:nvSpPr>
          <p:spPr>
            <a:xfrm flipH="1">
              <a:off x="1529283" y="4408536"/>
              <a:ext cx="89695" cy="33910"/>
            </a:xfrm>
            <a:custGeom>
              <a:rect b="b" l="l" r="r" t="t"/>
              <a:pathLst>
                <a:path extrusionOk="0" h="586" w="1550">
                  <a:moveTo>
                    <a:pt x="63" y="0"/>
                  </a:moveTo>
                  <a:cubicBezTo>
                    <a:pt x="40" y="0"/>
                    <a:pt x="19" y="15"/>
                    <a:pt x="11" y="37"/>
                  </a:cubicBezTo>
                  <a:cubicBezTo>
                    <a:pt x="0" y="67"/>
                    <a:pt x="16" y="98"/>
                    <a:pt x="46" y="108"/>
                  </a:cubicBezTo>
                  <a:lnTo>
                    <a:pt x="1469" y="582"/>
                  </a:lnTo>
                  <a:cubicBezTo>
                    <a:pt x="1475" y="585"/>
                    <a:pt x="1480" y="586"/>
                    <a:pt x="1486" y="586"/>
                  </a:cubicBezTo>
                  <a:cubicBezTo>
                    <a:pt x="1510" y="586"/>
                    <a:pt x="1532" y="570"/>
                    <a:pt x="1539" y="549"/>
                  </a:cubicBezTo>
                  <a:cubicBezTo>
                    <a:pt x="1549" y="519"/>
                    <a:pt x="1534" y="488"/>
                    <a:pt x="1504" y="478"/>
                  </a:cubicBezTo>
                  <a:lnTo>
                    <a:pt x="82" y="3"/>
                  </a:lnTo>
                  <a:cubicBezTo>
                    <a:pt x="76" y="1"/>
                    <a:pt x="69" y="0"/>
                    <a:pt x="6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5"/>
            <p:cNvSpPr/>
            <p:nvPr/>
          </p:nvSpPr>
          <p:spPr>
            <a:xfrm flipH="1">
              <a:off x="1135043" y="4408478"/>
              <a:ext cx="62555" cy="314221"/>
            </a:xfrm>
            <a:custGeom>
              <a:rect b="b" l="l" r="r" t="t"/>
              <a:pathLst>
                <a:path extrusionOk="0" h="5430" w="1081">
                  <a:moveTo>
                    <a:pt x="56" y="0"/>
                  </a:moveTo>
                  <a:cubicBezTo>
                    <a:pt x="25" y="0"/>
                    <a:pt x="1" y="25"/>
                    <a:pt x="1" y="56"/>
                  </a:cubicBezTo>
                  <a:lnTo>
                    <a:pt x="1" y="3024"/>
                  </a:lnTo>
                  <a:cubicBezTo>
                    <a:pt x="1" y="3436"/>
                    <a:pt x="322" y="3775"/>
                    <a:pt x="729" y="3799"/>
                  </a:cubicBezTo>
                  <a:lnTo>
                    <a:pt x="965" y="5381"/>
                  </a:lnTo>
                  <a:cubicBezTo>
                    <a:pt x="969" y="5410"/>
                    <a:pt x="993" y="5429"/>
                    <a:pt x="1021" y="5429"/>
                  </a:cubicBezTo>
                  <a:cubicBezTo>
                    <a:pt x="1023" y="5429"/>
                    <a:pt x="1026" y="5427"/>
                    <a:pt x="1029" y="5426"/>
                  </a:cubicBezTo>
                  <a:cubicBezTo>
                    <a:pt x="1059" y="5422"/>
                    <a:pt x="1080" y="5394"/>
                    <a:pt x="1075" y="5364"/>
                  </a:cubicBezTo>
                  <a:lnTo>
                    <a:pt x="832" y="3736"/>
                  </a:lnTo>
                  <a:cubicBezTo>
                    <a:pt x="827" y="3709"/>
                    <a:pt x="803" y="3688"/>
                    <a:pt x="776" y="3688"/>
                  </a:cubicBezTo>
                  <a:cubicBezTo>
                    <a:pt x="410" y="3688"/>
                    <a:pt x="112" y="3390"/>
                    <a:pt x="112" y="3024"/>
                  </a:cubicBezTo>
                  <a:lnTo>
                    <a:pt x="112" y="56"/>
                  </a:lnTo>
                  <a:cubicBezTo>
                    <a:pt x="112" y="25"/>
                    <a:pt x="87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5"/>
            <p:cNvSpPr/>
            <p:nvPr/>
          </p:nvSpPr>
          <p:spPr>
            <a:xfrm flipH="1">
              <a:off x="1149453" y="4408478"/>
              <a:ext cx="6481" cy="219954"/>
            </a:xfrm>
            <a:custGeom>
              <a:rect b="b" l="l" r="r" t="t"/>
              <a:pathLst>
                <a:path extrusionOk="0" h="3801" w="112">
                  <a:moveTo>
                    <a:pt x="56" y="0"/>
                  </a:moveTo>
                  <a:cubicBezTo>
                    <a:pt x="25" y="0"/>
                    <a:pt x="0" y="25"/>
                    <a:pt x="0" y="56"/>
                  </a:cubicBezTo>
                  <a:lnTo>
                    <a:pt x="0" y="3745"/>
                  </a:lnTo>
                  <a:cubicBezTo>
                    <a:pt x="0" y="3776"/>
                    <a:pt x="25" y="3800"/>
                    <a:pt x="56" y="3800"/>
                  </a:cubicBezTo>
                  <a:cubicBezTo>
                    <a:pt x="87" y="3800"/>
                    <a:pt x="112" y="3776"/>
                    <a:pt x="112" y="3745"/>
                  </a:cubicBezTo>
                  <a:lnTo>
                    <a:pt x="112" y="56"/>
                  </a:lnTo>
                  <a:cubicBezTo>
                    <a:pt x="112" y="25"/>
                    <a:pt x="87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5"/>
            <p:cNvSpPr/>
            <p:nvPr/>
          </p:nvSpPr>
          <p:spPr>
            <a:xfrm flipH="1">
              <a:off x="887191" y="4435965"/>
              <a:ext cx="488633" cy="6481"/>
            </a:xfrm>
            <a:custGeom>
              <a:rect b="b" l="l" r="r" t="t"/>
              <a:pathLst>
                <a:path extrusionOk="0" h="112" w="8444">
                  <a:moveTo>
                    <a:pt x="56" y="1"/>
                  </a:moveTo>
                  <a:cubicBezTo>
                    <a:pt x="25" y="1"/>
                    <a:pt x="1" y="25"/>
                    <a:pt x="1" y="56"/>
                  </a:cubicBezTo>
                  <a:cubicBezTo>
                    <a:pt x="1" y="87"/>
                    <a:pt x="25" y="112"/>
                    <a:pt x="56" y="112"/>
                  </a:cubicBezTo>
                  <a:lnTo>
                    <a:pt x="8389" y="112"/>
                  </a:lnTo>
                  <a:cubicBezTo>
                    <a:pt x="8420" y="112"/>
                    <a:pt x="8444" y="86"/>
                    <a:pt x="8444" y="56"/>
                  </a:cubicBezTo>
                  <a:cubicBezTo>
                    <a:pt x="8444" y="25"/>
                    <a:pt x="8420" y="1"/>
                    <a:pt x="8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5"/>
            <p:cNvSpPr/>
            <p:nvPr/>
          </p:nvSpPr>
          <p:spPr>
            <a:xfrm flipH="1">
              <a:off x="1095037" y="3545463"/>
              <a:ext cx="846139" cy="931956"/>
            </a:xfrm>
            <a:custGeom>
              <a:rect b="b" l="l" r="r" t="t"/>
              <a:pathLst>
                <a:path extrusionOk="0" h="16105" w="14622">
                  <a:moveTo>
                    <a:pt x="3244" y="1"/>
                  </a:moveTo>
                  <a:cubicBezTo>
                    <a:pt x="2715" y="1"/>
                    <a:pt x="1004" y="100"/>
                    <a:pt x="1" y="1319"/>
                  </a:cubicBezTo>
                  <a:lnTo>
                    <a:pt x="5256" y="14191"/>
                  </a:lnTo>
                  <a:cubicBezTo>
                    <a:pt x="5256" y="14191"/>
                    <a:pt x="6077" y="13063"/>
                    <a:pt x="7651" y="13063"/>
                  </a:cubicBezTo>
                  <a:cubicBezTo>
                    <a:pt x="7881" y="13063"/>
                    <a:pt x="8127" y="13087"/>
                    <a:pt x="8389" y="13142"/>
                  </a:cubicBezTo>
                  <a:lnTo>
                    <a:pt x="9474" y="16070"/>
                  </a:lnTo>
                  <a:cubicBezTo>
                    <a:pt x="9474" y="16070"/>
                    <a:pt x="11516" y="14965"/>
                    <a:pt x="12756" y="14965"/>
                  </a:cubicBezTo>
                  <a:cubicBezTo>
                    <a:pt x="12955" y="14965"/>
                    <a:pt x="13134" y="14994"/>
                    <a:pt x="13280" y="15060"/>
                  </a:cubicBezTo>
                  <a:lnTo>
                    <a:pt x="13799" y="16104"/>
                  </a:lnTo>
                  <a:lnTo>
                    <a:pt x="14622" y="15593"/>
                  </a:lnTo>
                  <a:lnTo>
                    <a:pt x="12673" y="7968"/>
                  </a:lnTo>
                  <a:cubicBezTo>
                    <a:pt x="12352" y="6715"/>
                    <a:pt x="11245" y="5904"/>
                    <a:pt x="10059" y="5904"/>
                  </a:cubicBezTo>
                  <a:cubicBezTo>
                    <a:pt x="9732" y="5904"/>
                    <a:pt x="9399" y="5966"/>
                    <a:pt x="9074" y="6097"/>
                  </a:cubicBezTo>
                  <a:lnTo>
                    <a:pt x="8492" y="4944"/>
                  </a:lnTo>
                  <a:cubicBezTo>
                    <a:pt x="7981" y="3934"/>
                    <a:pt x="6972" y="3345"/>
                    <a:pt x="5924" y="3345"/>
                  </a:cubicBezTo>
                  <a:cubicBezTo>
                    <a:pt x="5541" y="3345"/>
                    <a:pt x="5154" y="3424"/>
                    <a:pt x="4783" y="3588"/>
                  </a:cubicBezTo>
                  <a:lnTo>
                    <a:pt x="3405" y="4"/>
                  </a:lnTo>
                  <a:cubicBezTo>
                    <a:pt x="3405" y="4"/>
                    <a:pt x="3347" y="1"/>
                    <a:pt x="3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5"/>
            <p:cNvSpPr/>
            <p:nvPr/>
          </p:nvSpPr>
          <p:spPr>
            <a:xfrm flipH="1">
              <a:off x="1451213" y="3751351"/>
              <a:ext cx="399922" cy="556338"/>
            </a:xfrm>
            <a:custGeom>
              <a:rect b="b" l="l" r="r" t="t"/>
              <a:pathLst>
                <a:path extrusionOk="0" h="9614" w="6911">
                  <a:moveTo>
                    <a:pt x="3303" y="1"/>
                  </a:moveTo>
                  <a:lnTo>
                    <a:pt x="3149" y="61"/>
                  </a:lnTo>
                  <a:lnTo>
                    <a:pt x="3663" y="1426"/>
                  </a:lnTo>
                  <a:cubicBezTo>
                    <a:pt x="3217" y="1057"/>
                    <a:pt x="2706" y="929"/>
                    <a:pt x="2210" y="929"/>
                  </a:cubicBezTo>
                  <a:cubicBezTo>
                    <a:pt x="1074" y="929"/>
                    <a:pt x="16" y="1604"/>
                    <a:pt x="1" y="1614"/>
                  </a:cubicBezTo>
                  <a:lnTo>
                    <a:pt x="91" y="1755"/>
                  </a:lnTo>
                  <a:cubicBezTo>
                    <a:pt x="107" y="1745"/>
                    <a:pt x="1124" y="1096"/>
                    <a:pt x="2205" y="1096"/>
                  </a:cubicBezTo>
                  <a:cubicBezTo>
                    <a:pt x="2763" y="1096"/>
                    <a:pt x="3338" y="1269"/>
                    <a:pt x="3802" y="1792"/>
                  </a:cubicBezTo>
                  <a:lnTo>
                    <a:pt x="4563" y="3808"/>
                  </a:lnTo>
                  <a:cubicBezTo>
                    <a:pt x="4427" y="3787"/>
                    <a:pt x="4213" y="3762"/>
                    <a:pt x="3974" y="3762"/>
                  </a:cubicBezTo>
                  <a:cubicBezTo>
                    <a:pt x="3557" y="3762"/>
                    <a:pt x="3068" y="3839"/>
                    <a:pt x="2801" y="4156"/>
                  </a:cubicBezTo>
                  <a:cubicBezTo>
                    <a:pt x="2552" y="4453"/>
                    <a:pt x="2543" y="4900"/>
                    <a:pt x="2777" y="5485"/>
                  </a:cubicBezTo>
                  <a:cubicBezTo>
                    <a:pt x="3173" y="6475"/>
                    <a:pt x="3757" y="6725"/>
                    <a:pt x="4186" y="6909"/>
                  </a:cubicBezTo>
                  <a:cubicBezTo>
                    <a:pt x="4685" y="7121"/>
                    <a:pt x="4984" y="7250"/>
                    <a:pt x="4687" y="8416"/>
                  </a:cubicBezTo>
                  <a:lnTo>
                    <a:pt x="4850" y="8457"/>
                  </a:lnTo>
                  <a:cubicBezTo>
                    <a:pt x="5165" y="7215"/>
                    <a:pt x="4829" y="7002"/>
                    <a:pt x="4251" y="6755"/>
                  </a:cubicBezTo>
                  <a:cubicBezTo>
                    <a:pt x="3828" y="6574"/>
                    <a:pt x="3303" y="6349"/>
                    <a:pt x="2933" y="5423"/>
                  </a:cubicBezTo>
                  <a:cubicBezTo>
                    <a:pt x="2723" y="4900"/>
                    <a:pt x="2722" y="4509"/>
                    <a:pt x="2928" y="4263"/>
                  </a:cubicBezTo>
                  <a:cubicBezTo>
                    <a:pt x="3153" y="3997"/>
                    <a:pt x="3588" y="3930"/>
                    <a:pt x="3968" y="3930"/>
                  </a:cubicBezTo>
                  <a:cubicBezTo>
                    <a:pt x="4266" y="3930"/>
                    <a:pt x="4529" y="3971"/>
                    <a:pt x="4630" y="3989"/>
                  </a:cubicBezTo>
                  <a:lnTo>
                    <a:pt x="6327" y="8482"/>
                  </a:lnTo>
                  <a:cubicBezTo>
                    <a:pt x="6176" y="8458"/>
                    <a:pt x="5921" y="8427"/>
                    <a:pt x="5612" y="8427"/>
                  </a:cubicBezTo>
                  <a:cubicBezTo>
                    <a:pt x="4869" y="8427"/>
                    <a:pt x="3819" y="8605"/>
                    <a:pt x="3184" y="9485"/>
                  </a:cubicBezTo>
                  <a:lnTo>
                    <a:pt x="3318" y="9582"/>
                  </a:lnTo>
                  <a:cubicBezTo>
                    <a:pt x="3914" y="8760"/>
                    <a:pt x="4905" y="8593"/>
                    <a:pt x="5611" y="8593"/>
                  </a:cubicBezTo>
                  <a:cubicBezTo>
                    <a:pt x="5991" y="8593"/>
                    <a:pt x="6289" y="8642"/>
                    <a:pt x="6396" y="8662"/>
                  </a:cubicBezTo>
                  <a:lnTo>
                    <a:pt x="6754" y="9613"/>
                  </a:lnTo>
                  <a:lnTo>
                    <a:pt x="6910" y="9554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5"/>
            <p:cNvSpPr/>
            <p:nvPr/>
          </p:nvSpPr>
          <p:spPr>
            <a:xfrm flipH="1">
              <a:off x="1751023" y="3625376"/>
              <a:ext cx="163939" cy="167874"/>
            </a:xfrm>
            <a:custGeom>
              <a:rect b="b" l="l" r="r" t="t"/>
              <a:pathLst>
                <a:path extrusionOk="0" h="2901" w="2833">
                  <a:moveTo>
                    <a:pt x="2164" y="1"/>
                  </a:moveTo>
                  <a:cubicBezTo>
                    <a:pt x="1503" y="1"/>
                    <a:pt x="63" y="1055"/>
                    <a:pt x="0" y="1101"/>
                  </a:cubicBezTo>
                  <a:lnTo>
                    <a:pt x="100" y="1235"/>
                  </a:lnTo>
                  <a:cubicBezTo>
                    <a:pt x="518" y="928"/>
                    <a:pt x="1666" y="167"/>
                    <a:pt x="2161" y="167"/>
                  </a:cubicBezTo>
                  <a:cubicBezTo>
                    <a:pt x="2182" y="167"/>
                    <a:pt x="2201" y="169"/>
                    <a:pt x="2219" y="171"/>
                  </a:cubicBezTo>
                  <a:cubicBezTo>
                    <a:pt x="2271" y="179"/>
                    <a:pt x="2306" y="199"/>
                    <a:pt x="2328" y="230"/>
                  </a:cubicBezTo>
                  <a:cubicBezTo>
                    <a:pt x="2542" y="523"/>
                    <a:pt x="1500" y="1902"/>
                    <a:pt x="691" y="2788"/>
                  </a:cubicBezTo>
                  <a:lnTo>
                    <a:pt x="815" y="2901"/>
                  </a:lnTo>
                  <a:cubicBezTo>
                    <a:pt x="1154" y="2528"/>
                    <a:pt x="2832" y="641"/>
                    <a:pt x="2462" y="132"/>
                  </a:cubicBezTo>
                  <a:cubicBezTo>
                    <a:pt x="2414" y="63"/>
                    <a:pt x="2339" y="22"/>
                    <a:pt x="2244" y="7"/>
                  </a:cubicBezTo>
                  <a:cubicBezTo>
                    <a:pt x="2219" y="3"/>
                    <a:pt x="2192" y="1"/>
                    <a:pt x="2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5"/>
            <p:cNvSpPr/>
            <p:nvPr/>
          </p:nvSpPr>
          <p:spPr>
            <a:xfrm flipH="1">
              <a:off x="1119582" y="3816971"/>
              <a:ext cx="456517" cy="602053"/>
            </a:xfrm>
            <a:custGeom>
              <a:rect b="b" l="l" r="r" t="t"/>
              <a:pathLst>
                <a:path extrusionOk="0" h="10404" w="7889">
                  <a:moveTo>
                    <a:pt x="2353" y="1994"/>
                  </a:moveTo>
                  <a:cubicBezTo>
                    <a:pt x="2592" y="1994"/>
                    <a:pt x="2833" y="2029"/>
                    <a:pt x="2980" y="2059"/>
                  </a:cubicBezTo>
                  <a:lnTo>
                    <a:pt x="3822" y="3854"/>
                  </a:lnTo>
                  <a:cubicBezTo>
                    <a:pt x="3384" y="4297"/>
                    <a:pt x="3040" y="4514"/>
                    <a:pt x="2775" y="4514"/>
                  </a:cubicBezTo>
                  <a:cubicBezTo>
                    <a:pt x="2744" y="4514"/>
                    <a:pt x="2713" y="4511"/>
                    <a:pt x="2684" y="4504"/>
                  </a:cubicBezTo>
                  <a:cubicBezTo>
                    <a:pt x="2327" y="4428"/>
                    <a:pt x="2121" y="3874"/>
                    <a:pt x="1906" y="3288"/>
                  </a:cubicBezTo>
                  <a:cubicBezTo>
                    <a:pt x="1840" y="3112"/>
                    <a:pt x="1773" y="2931"/>
                    <a:pt x="1700" y="2755"/>
                  </a:cubicBezTo>
                  <a:cubicBezTo>
                    <a:pt x="1593" y="2499"/>
                    <a:pt x="1590" y="2307"/>
                    <a:pt x="1693" y="2185"/>
                  </a:cubicBezTo>
                  <a:cubicBezTo>
                    <a:pt x="1817" y="2039"/>
                    <a:pt x="2084" y="1994"/>
                    <a:pt x="2353" y="1994"/>
                  </a:cubicBezTo>
                  <a:close/>
                  <a:moveTo>
                    <a:pt x="4388" y="5061"/>
                  </a:moveTo>
                  <a:lnTo>
                    <a:pt x="5451" y="7327"/>
                  </a:lnTo>
                  <a:cubicBezTo>
                    <a:pt x="5449" y="7327"/>
                    <a:pt x="5446" y="7327"/>
                    <a:pt x="5443" y="7327"/>
                  </a:cubicBezTo>
                  <a:cubicBezTo>
                    <a:pt x="5192" y="7327"/>
                    <a:pt x="4714" y="7472"/>
                    <a:pt x="4215" y="8380"/>
                  </a:cubicBezTo>
                  <a:cubicBezTo>
                    <a:pt x="3925" y="8910"/>
                    <a:pt x="3537" y="9170"/>
                    <a:pt x="3257" y="9170"/>
                  </a:cubicBezTo>
                  <a:cubicBezTo>
                    <a:pt x="3199" y="9170"/>
                    <a:pt x="3145" y="9159"/>
                    <a:pt x="3098" y="9136"/>
                  </a:cubicBezTo>
                  <a:cubicBezTo>
                    <a:pt x="2862" y="9023"/>
                    <a:pt x="2839" y="8630"/>
                    <a:pt x="3044" y="8139"/>
                  </a:cubicBezTo>
                  <a:cubicBezTo>
                    <a:pt x="3511" y="7014"/>
                    <a:pt x="3048" y="6337"/>
                    <a:pt x="2836" y="6105"/>
                  </a:cubicBezTo>
                  <a:cubicBezTo>
                    <a:pt x="3498" y="5785"/>
                    <a:pt x="4157" y="5254"/>
                    <a:pt x="4388" y="5061"/>
                  </a:cubicBezTo>
                  <a:close/>
                  <a:moveTo>
                    <a:pt x="2017" y="0"/>
                  </a:moveTo>
                  <a:cubicBezTo>
                    <a:pt x="1713" y="0"/>
                    <a:pt x="583" y="40"/>
                    <a:pt x="185" y="608"/>
                  </a:cubicBezTo>
                  <a:cubicBezTo>
                    <a:pt x="14" y="853"/>
                    <a:pt x="1" y="1158"/>
                    <a:pt x="145" y="1516"/>
                  </a:cubicBezTo>
                  <a:cubicBezTo>
                    <a:pt x="340" y="2000"/>
                    <a:pt x="505" y="2690"/>
                    <a:pt x="680" y="3420"/>
                  </a:cubicBezTo>
                  <a:cubicBezTo>
                    <a:pt x="1040" y="4927"/>
                    <a:pt x="1382" y="6351"/>
                    <a:pt x="2042" y="6351"/>
                  </a:cubicBezTo>
                  <a:cubicBezTo>
                    <a:pt x="2064" y="6351"/>
                    <a:pt x="2084" y="6350"/>
                    <a:pt x="2107" y="6346"/>
                  </a:cubicBezTo>
                  <a:cubicBezTo>
                    <a:pt x="2285" y="6322"/>
                    <a:pt x="2479" y="6260"/>
                    <a:pt x="2675" y="6177"/>
                  </a:cubicBezTo>
                  <a:cubicBezTo>
                    <a:pt x="2827" y="6321"/>
                    <a:pt x="3363" y="6932"/>
                    <a:pt x="2889" y="8074"/>
                  </a:cubicBezTo>
                  <a:cubicBezTo>
                    <a:pt x="2596" y="8780"/>
                    <a:pt x="2766" y="9163"/>
                    <a:pt x="3023" y="9287"/>
                  </a:cubicBezTo>
                  <a:cubicBezTo>
                    <a:pt x="3090" y="9318"/>
                    <a:pt x="3167" y="9335"/>
                    <a:pt x="3251" y="9335"/>
                  </a:cubicBezTo>
                  <a:cubicBezTo>
                    <a:pt x="3588" y="9335"/>
                    <a:pt x="4027" y="9065"/>
                    <a:pt x="4359" y="8461"/>
                  </a:cubicBezTo>
                  <a:cubicBezTo>
                    <a:pt x="4826" y="7610"/>
                    <a:pt x="5255" y="7496"/>
                    <a:pt x="5450" y="7496"/>
                  </a:cubicBezTo>
                  <a:cubicBezTo>
                    <a:pt x="5485" y="7496"/>
                    <a:pt x="5513" y="7499"/>
                    <a:pt x="5532" y="7503"/>
                  </a:cubicBezTo>
                  <a:lnTo>
                    <a:pt x="6396" y="9343"/>
                  </a:lnTo>
                  <a:cubicBezTo>
                    <a:pt x="6203" y="9310"/>
                    <a:pt x="5854" y="9264"/>
                    <a:pt x="5422" y="9264"/>
                  </a:cubicBezTo>
                  <a:cubicBezTo>
                    <a:pt x="4636" y="9264"/>
                    <a:pt x="3572" y="9417"/>
                    <a:pt x="2658" y="10086"/>
                  </a:cubicBezTo>
                  <a:lnTo>
                    <a:pt x="2757" y="10221"/>
                  </a:lnTo>
                  <a:cubicBezTo>
                    <a:pt x="3636" y="9578"/>
                    <a:pt x="4663" y="9430"/>
                    <a:pt x="5422" y="9430"/>
                  </a:cubicBezTo>
                  <a:cubicBezTo>
                    <a:pt x="5959" y="9430"/>
                    <a:pt x="6362" y="9504"/>
                    <a:pt x="6483" y="9529"/>
                  </a:cubicBezTo>
                  <a:lnTo>
                    <a:pt x="6892" y="10403"/>
                  </a:lnTo>
                  <a:lnTo>
                    <a:pt x="7043" y="10332"/>
                  </a:lnTo>
                  <a:lnTo>
                    <a:pt x="6645" y="9487"/>
                  </a:lnTo>
                  <a:cubicBezTo>
                    <a:pt x="6950" y="9298"/>
                    <a:pt x="7302" y="9258"/>
                    <a:pt x="7548" y="9258"/>
                  </a:cubicBezTo>
                  <a:cubicBezTo>
                    <a:pt x="7731" y="9258"/>
                    <a:pt x="7855" y="9280"/>
                    <a:pt x="7858" y="9280"/>
                  </a:cubicBezTo>
                  <a:lnTo>
                    <a:pt x="7889" y="9117"/>
                  </a:lnTo>
                  <a:cubicBezTo>
                    <a:pt x="7877" y="9114"/>
                    <a:pt x="7742" y="9089"/>
                    <a:pt x="7545" y="9089"/>
                  </a:cubicBezTo>
                  <a:cubicBezTo>
                    <a:pt x="7282" y="9089"/>
                    <a:pt x="6911" y="9134"/>
                    <a:pt x="6578" y="9334"/>
                  </a:cubicBezTo>
                  <a:lnTo>
                    <a:pt x="6060" y="8229"/>
                  </a:lnTo>
                  <a:cubicBezTo>
                    <a:pt x="6194" y="8150"/>
                    <a:pt x="6464" y="7951"/>
                    <a:pt x="6549" y="7602"/>
                  </a:cubicBezTo>
                  <a:cubicBezTo>
                    <a:pt x="6633" y="7250"/>
                    <a:pt x="6504" y="6853"/>
                    <a:pt x="6160" y="6421"/>
                  </a:cubicBezTo>
                  <a:cubicBezTo>
                    <a:pt x="5649" y="5777"/>
                    <a:pt x="5801" y="4855"/>
                    <a:pt x="6020" y="4196"/>
                  </a:cubicBezTo>
                  <a:cubicBezTo>
                    <a:pt x="6287" y="3389"/>
                    <a:pt x="6091" y="2468"/>
                    <a:pt x="6082" y="2429"/>
                  </a:cubicBezTo>
                  <a:lnTo>
                    <a:pt x="6082" y="2429"/>
                  </a:lnTo>
                  <a:lnTo>
                    <a:pt x="5918" y="2465"/>
                  </a:lnTo>
                  <a:cubicBezTo>
                    <a:pt x="5921" y="2474"/>
                    <a:pt x="6114" y="3379"/>
                    <a:pt x="5861" y="4144"/>
                  </a:cubicBezTo>
                  <a:cubicBezTo>
                    <a:pt x="5629" y="4843"/>
                    <a:pt x="5471" y="5823"/>
                    <a:pt x="6028" y="6525"/>
                  </a:cubicBezTo>
                  <a:cubicBezTo>
                    <a:pt x="6337" y="6913"/>
                    <a:pt x="6457" y="7263"/>
                    <a:pt x="6385" y="7561"/>
                  </a:cubicBezTo>
                  <a:cubicBezTo>
                    <a:pt x="6319" y="7836"/>
                    <a:pt x="6101" y="8005"/>
                    <a:pt x="5986" y="8077"/>
                  </a:cubicBezTo>
                  <a:lnTo>
                    <a:pt x="2838" y="1369"/>
                  </a:lnTo>
                  <a:lnTo>
                    <a:pt x="2688" y="1440"/>
                  </a:lnTo>
                  <a:lnTo>
                    <a:pt x="2891" y="1873"/>
                  </a:lnTo>
                  <a:cubicBezTo>
                    <a:pt x="2758" y="1851"/>
                    <a:pt x="2560" y="1826"/>
                    <a:pt x="2352" y="1826"/>
                  </a:cubicBezTo>
                  <a:cubicBezTo>
                    <a:pt x="2050" y="1826"/>
                    <a:pt x="1729" y="1879"/>
                    <a:pt x="1564" y="2076"/>
                  </a:cubicBezTo>
                  <a:cubicBezTo>
                    <a:pt x="1418" y="2249"/>
                    <a:pt x="1411" y="2499"/>
                    <a:pt x="1544" y="2818"/>
                  </a:cubicBezTo>
                  <a:cubicBezTo>
                    <a:pt x="1617" y="2992"/>
                    <a:pt x="1682" y="3170"/>
                    <a:pt x="1747" y="3344"/>
                  </a:cubicBezTo>
                  <a:cubicBezTo>
                    <a:pt x="1980" y="3976"/>
                    <a:pt x="2201" y="4571"/>
                    <a:pt x="2648" y="4666"/>
                  </a:cubicBezTo>
                  <a:cubicBezTo>
                    <a:pt x="2689" y="4675"/>
                    <a:pt x="2731" y="4679"/>
                    <a:pt x="2776" y="4679"/>
                  </a:cubicBezTo>
                  <a:cubicBezTo>
                    <a:pt x="3080" y="4679"/>
                    <a:pt x="3441" y="4463"/>
                    <a:pt x="3897" y="4013"/>
                  </a:cubicBezTo>
                  <a:lnTo>
                    <a:pt x="4314" y="4902"/>
                  </a:lnTo>
                  <a:cubicBezTo>
                    <a:pt x="4066" y="5112"/>
                    <a:pt x="2896" y="6070"/>
                    <a:pt x="2084" y="6181"/>
                  </a:cubicBezTo>
                  <a:cubicBezTo>
                    <a:pt x="2072" y="6182"/>
                    <a:pt x="2060" y="6183"/>
                    <a:pt x="2047" y="6183"/>
                  </a:cubicBezTo>
                  <a:cubicBezTo>
                    <a:pt x="1517" y="6183"/>
                    <a:pt x="1157" y="4699"/>
                    <a:pt x="842" y="3380"/>
                  </a:cubicBezTo>
                  <a:cubicBezTo>
                    <a:pt x="665" y="2644"/>
                    <a:pt x="499" y="1949"/>
                    <a:pt x="299" y="1452"/>
                  </a:cubicBezTo>
                  <a:cubicBezTo>
                    <a:pt x="177" y="1151"/>
                    <a:pt x="185" y="897"/>
                    <a:pt x="321" y="703"/>
                  </a:cubicBezTo>
                  <a:cubicBezTo>
                    <a:pt x="669" y="205"/>
                    <a:pt x="1736" y="168"/>
                    <a:pt x="2018" y="168"/>
                  </a:cubicBezTo>
                  <a:cubicBezTo>
                    <a:pt x="2060" y="168"/>
                    <a:pt x="2085" y="168"/>
                    <a:pt x="2087" y="169"/>
                  </a:cubicBezTo>
                  <a:lnTo>
                    <a:pt x="2092" y="1"/>
                  </a:lnTo>
                  <a:cubicBezTo>
                    <a:pt x="2085" y="1"/>
                    <a:pt x="2058" y="0"/>
                    <a:pt x="20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5"/>
            <p:cNvSpPr/>
            <p:nvPr/>
          </p:nvSpPr>
          <p:spPr>
            <a:xfrm flipH="1">
              <a:off x="732050" y="4011459"/>
              <a:ext cx="596093" cy="517972"/>
            </a:xfrm>
            <a:custGeom>
              <a:rect b="b" l="l" r="r" t="t"/>
              <a:pathLst>
                <a:path extrusionOk="0" h="8951" w="10301">
                  <a:moveTo>
                    <a:pt x="2873" y="1"/>
                  </a:moveTo>
                  <a:cubicBezTo>
                    <a:pt x="2835" y="1"/>
                    <a:pt x="2798" y="3"/>
                    <a:pt x="2763" y="6"/>
                  </a:cubicBezTo>
                  <a:cubicBezTo>
                    <a:pt x="1721" y="102"/>
                    <a:pt x="640" y="645"/>
                    <a:pt x="311" y="687"/>
                  </a:cubicBezTo>
                  <a:cubicBezTo>
                    <a:pt x="0" y="726"/>
                    <a:pt x="244" y="1043"/>
                    <a:pt x="566" y="1043"/>
                  </a:cubicBezTo>
                  <a:cubicBezTo>
                    <a:pt x="586" y="1043"/>
                    <a:pt x="606" y="1042"/>
                    <a:pt x="627" y="1040"/>
                  </a:cubicBezTo>
                  <a:cubicBezTo>
                    <a:pt x="693" y="1030"/>
                    <a:pt x="756" y="1021"/>
                    <a:pt x="815" y="1012"/>
                  </a:cubicBezTo>
                  <a:lnTo>
                    <a:pt x="815" y="1012"/>
                  </a:lnTo>
                  <a:lnTo>
                    <a:pt x="110" y="1854"/>
                  </a:lnTo>
                  <a:cubicBezTo>
                    <a:pt x="110" y="1854"/>
                    <a:pt x="161" y="1993"/>
                    <a:pt x="320" y="1993"/>
                  </a:cubicBezTo>
                  <a:cubicBezTo>
                    <a:pt x="430" y="1993"/>
                    <a:pt x="591" y="1927"/>
                    <a:pt x="822" y="1705"/>
                  </a:cubicBezTo>
                  <a:cubicBezTo>
                    <a:pt x="893" y="1636"/>
                    <a:pt x="959" y="1574"/>
                    <a:pt x="1016" y="1518"/>
                  </a:cubicBezTo>
                  <a:lnTo>
                    <a:pt x="1016" y="1518"/>
                  </a:lnTo>
                  <a:lnTo>
                    <a:pt x="723" y="2225"/>
                  </a:lnTo>
                  <a:cubicBezTo>
                    <a:pt x="723" y="2225"/>
                    <a:pt x="801" y="2270"/>
                    <a:pt x="913" y="2270"/>
                  </a:cubicBezTo>
                  <a:cubicBezTo>
                    <a:pt x="1047" y="2270"/>
                    <a:pt x="1229" y="2206"/>
                    <a:pt x="1386" y="1924"/>
                  </a:cubicBezTo>
                  <a:cubicBezTo>
                    <a:pt x="1386" y="1924"/>
                    <a:pt x="2031" y="1931"/>
                    <a:pt x="2898" y="2244"/>
                  </a:cubicBezTo>
                  <a:cubicBezTo>
                    <a:pt x="3316" y="2394"/>
                    <a:pt x="3619" y="3024"/>
                    <a:pt x="4179" y="3218"/>
                  </a:cubicBezTo>
                  <a:cubicBezTo>
                    <a:pt x="4738" y="3412"/>
                    <a:pt x="5103" y="3732"/>
                    <a:pt x="5103" y="3732"/>
                  </a:cubicBezTo>
                  <a:lnTo>
                    <a:pt x="7227" y="6919"/>
                  </a:lnTo>
                  <a:lnTo>
                    <a:pt x="8686" y="8950"/>
                  </a:lnTo>
                  <a:lnTo>
                    <a:pt x="10301" y="5495"/>
                  </a:lnTo>
                  <a:lnTo>
                    <a:pt x="6624" y="2209"/>
                  </a:lnTo>
                  <a:cubicBezTo>
                    <a:pt x="5774" y="1318"/>
                    <a:pt x="5602" y="1195"/>
                    <a:pt x="4509" y="578"/>
                  </a:cubicBezTo>
                  <a:cubicBezTo>
                    <a:pt x="3935" y="253"/>
                    <a:pt x="3338" y="1"/>
                    <a:pt x="2873" y="1"/>
                  </a:cubicBezTo>
                  <a:close/>
                </a:path>
              </a:pathLst>
            </a:custGeom>
            <a:solidFill>
              <a:srgbClr val="F978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5"/>
            <p:cNvSpPr/>
            <p:nvPr/>
          </p:nvSpPr>
          <p:spPr>
            <a:xfrm flipH="1">
              <a:off x="1247998" y="4115039"/>
              <a:ext cx="27024" cy="17592"/>
            </a:xfrm>
            <a:custGeom>
              <a:rect b="b" l="l" r="r" t="t"/>
              <a:pathLst>
                <a:path extrusionOk="0" h="304" w="467">
                  <a:moveTo>
                    <a:pt x="26" y="0"/>
                  </a:moveTo>
                  <a:cubicBezTo>
                    <a:pt x="26" y="0"/>
                    <a:pt x="1" y="204"/>
                    <a:pt x="346" y="304"/>
                  </a:cubicBezTo>
                  <a:cubicBezTo>
                    <a:pt x="387" y="258"/>
                    <a:pt x="427" y="202"/>
                    <a:pt x="467" y="132"/>
                  </a:cubicBezTo>
                  <a:cubicBezTo>
                    <a:pt x="186" y="103"/>
                    <a:pt x="65" y="53"/>
                    <a:pt x="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5"/>
            <p:cNvSpPr/>
            <p:nvPr/>
          </p:nvSpPr>
          <p:spPr>
            <a:xfrm flipH="1">
              <a:off x="1217444" y="4035763"/>
              <a:ext cx="67358" cy="37440"/>
            </a:xfrm>
            <a:custGeom>
              <a:rect b="b" l="l" r="r" t="t"/>
              <a:pathLst>
                <a:path extrusionOk="0" h="647" w="1164">
                  <a:moveTo>
                    <a:pt x="1103" y="0"/>
                  </a:moveTo>
                  <a:cubicBezTo>
                    <a:pt x="1103" y="0"/>
                    <a:pt x="1102" y="0"/>
                    <a:pt x="1101" y="0"/>
                  </a:cubicBezTo>
                  <a:cubicBezTo>
                    <a:pt x="694" y="28"/>
                    <a:pt x="57" y="527"/>
                    <a:pt x="30" y="548"/>
                  </a:cubicBezTo>
                  <a:cubicBezTo>
                    <a:pt x="5" y="566"/>
                    <a:pt x="1" y="601"/>
                    <a:pt x="21" y="626"/>
                  </a:cubicBezTo>
                  <a:cubicBezTo>
                    <a:pt x="32" y="640"/>
                    <a:pt x="47" y="646"/>
                    <a:pt x="65" y="646"/>
                  </a:cubicBezTo>
                  <a:cubicBezTo>
                    <a:pt x="76" y="646"/>
                    <a:pt x="88" y="642"/>
                    <a:pt x="99" y="635"/>
                  </a:cubicBezTo>
                  <a:cubicBezTo>
                    <a:pt x="106" y="630"/>
                    <a:pt x="736" y="137"/>
                    <a:pt x="1110" y="112"/>
                  </a:cubicBezTo>
                  <a:cubicBezTo>
                    <a:pt x="1140" y="108"/>
                    <a:pt x="1163" y="83"/>
                    <a:pt x="1161" y="52"/>
                  </a:cubicBezTo>
                  <a:cubicBezTo>
                    <a:pt x="1158" y="22"/>
                    <a:pt x="1133" y="0"/>
                    <a:pt x="110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5"/>
            <p:cNvSpPr/>
            <p:nvPr/>
          </p:nvSpPr>
          <p:spPr>
            <a:xfrm flipH="1">
              <a:off x="1201241" y="4063133"/>
              <a:ext cx="71756" cy="39350"/>
            </a:xfrm>
            <a:custGeom>
              <a:rect b="b" l="l" r="r" t="t"/>
              <a:pathLst>
                <a:path extrusionOk="0" h="680" w="1240">
                  <a:moveTo>
                    <a:pt x="1180" y="1"/>
                  </a:moveTo>
                  <a:cubicBezTo>
                    <a:pt x="511" y="29"/>
                    <a:pt x="41" y="565"/>
                    <a:pt x="21" y="589"/>
                  </a:cubicBezTo>
                  <a:cubicBezTo>
                    <a:pt x="1" y="611"/>
                    <a:pt x="3" y="646"/>
                    <a:pt x="26" y="667"/>
                  </a:cubicBezTo>
                  <a:cubicBezTo>
                    <a:pt x="37" y="676"/>
                    <a:pt x="49" y="679"/>
                    <a:pt x="62" y="679"/>
                  </a:cubicBezTo>
                  <a:cubicBezTo>
                    <a:pt x="78" y="679"/>
                    <a:pt x="93" y="673"/>
                    <a:pt x="104" y="661"/>
                  </a:cubicBezTo>
                  <a:cubicBezTo>
                    <a:pt x="110" y="656"/>
                    <a:pt x="563" y="138"/>
                    <a:pt x="1185" y="112"/>
                  </a:cubicBezTo>
                  <a:cubicBezTo>
                    <a:pt x="1216" y="111"/>
                    <a:pt x="1240" y="85"/>
                    <a:pt x="1239" y="54"/>
                  </a:cubicBezTo>
                  <a:cubicBezTo>
                    <a:pt x="1237" y="23"/>
                    <a:pt x="1210" y="5"/>
                    <a:pt x="118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5"/>
            <p:cNvSpPr/>
            <p:nvPr/>
          </p:nvSpPr>
          <p:spPr>
            <a:xfrm flipH="1">
              <a:off x="1184286" y="4087611"/>
              <a:ext cx="93630" cy="38308"/>
            </a:xfrm>
            <a:custGeom>
              <a:rect b="b" l="l" r="r" t="t"/>
              <a:pathLst>
                <a:path extrusionOk="0" h="662" w="1618">
                  <a:moveTo>
                    <a:pt x="301" y="343"/>
                  </a:moveTo>
                  <a:lnTo>
                    <a:pt x="301" y="343"/>
                  </a:lnTo>
                  <a:cubicBezTo>
                    <a:pt x="267" y="369"/>
                    <a:pt x="216" y="387"/>
                    <a:pt x="151" y="392"/>
                  </a:cubicBezTo>
                  <a:cubicBezTo>
                    <a:pt x="159" y="385"/>
                    <a:pt x="168" y="380"/>
                    <a:pt x="178" y="375"/>
                  </a:cubicBezTo>
                  <a:cubicBezTo>
                    <a:pt x="193" y="368"/>
                    <a:pt x="236" y="357"/>
                    <a:pt x="301" y="343"/>
                  </a:cubicBezTo>
                  <a:close/>
                  <a:moveTo>
                    <a:pt x="1556" y="1"/>
                  </a:moveTo>
                  <a:cubicBezTo>
                    <a:pt x="1553" y="1"/>
                    <a:pt x="1551" y="1"/>
                    <a:pt x="1548" y="1"/>
                  </a:cubicBezTo>
                  <a:cubicBezTo>
                    <a:pt x="1329" y="38"/>
                    <a:pt x="226" y="223"/>
                    <a:pt x="126" y="276"/>
                  </a:cubicBezTo>
                  <a:cubicBezTo>
                    <a:pt x="62" y="310"/>
                    <a:pt x="0" y="368"/>
                    <a:pt x="6" y="441"/>
                  </a:cubicBezTo>
                  <a:lnTo>
                    <a:pt x="6" y="444"/>
                  </a:lnTo>
                  <a:cubicBezTo>
                    <a:pt x="6" y="456"/>
                    <a:pt x="9" y="467"/>
                    <a:pt x="16" y="476"/>
                  </a:cubicBezTo>
                  <a:cubicBezTo>
                    <a:pt x="54" y="571"/>
                    <a:pt x="211" y="631"/>
                    <a:pt x="512" y="661"/>
                  </a:cubicBezTo>
                  <a:lnTo>
                    <a:pt x="519" y="661"/>
                  </a:lnTo>
                  <a:cubicBezTo>
                    <a:pt x="546" y="661"/>
                    <a:pt x="571" y="640"/>
                    <a:pt x="574" y="611"/>
                  </a:cubicBezTo>
                  <a:cubicBezTo>
                    <a:pt x="577" y="580"/>
                    <a:pt x="555" y="553"/>
                    <a:pt x="525" y="549"/>
                  </a:cubicBezTo>
                  <a:cubicBezTo>
                    <a:pt x="375" y="534"/>
                    <a:pt x="280" y="512"/>
                    <a:pt x="220" y="493"/>
                  </a:cubicBezTo>
                  <a:cubicBezTo>
                    <a:pt x="292" y="480"/>
                    <a:pt x="348" y="453"/>
                    <a:pt x="389" y="412"/>
                  </a:cubicBezTo>
                  <a:cubicBezTo>
                    <a:pt x="423" y="378"/>
                    <a:pt x="438" y="340"/>
                    <a:pt x="446" y="311"/>
                  </a:cubicBezTo>
                  <a:cubicBezTo>
                    <a:pt x="745" y="250"/>
                    <a:pt x="1230" y="165"/>
                    <a:pt x="1569" y="109"/>
                  </a:cubicBezTo>
                  <a:cubicBezTo>
                    <a:pt x="1597" y="105"/>
                    <a:pt x="1618" y="76"/>
                    <a:pt x="1613" y="47"/>
                  </a:cubicBezTo>
                  <a:cubicBezTo>
                    <a:pt x="1608" y="20"/>
                    <a:pt x="1584" y="1"/>
                    <a:pt x="155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5"/>
            <p:cNvSpPr/>
            <p:nvPr/>
          </p:nvSpPr>
          <p:spPr>
            <a:xfrm flipH="1">
              <a:off x="1291918" y="4044037"/>
              <a:ext cx="28644" cy="20659"/>
            </a:xfrm>
            <a:custGeom>
              <a:rect b="b" l="l" r="r" t="t"/>
              <a:pathLst>
                <a:path extrusionOk="0" h="357" w="495">
                  <a:moveTo>
                    <a:pt x="421" y="0"/>
                  </a:moveTo>
                  <a:cubicBezTo>
                    <a:pt x="418" y="0"/>
                    <a:pt x="414" y="1"/>
                    <a:pt x="410" y="1"/>
                  </a:cubicBezTo>
                  <a:cubicBezTo>
                    <a:pt x="380" y="7"/>
                    <a:pt x="360" y="36"/>
                    <a:pt x="365" y="67"/>
                  </a:cubicBezTo>
                  <a:cubicBezTo>
                    <a:pt x="365" y="67"/>
                    <a:pt x="375" y="128"/>
                    <a:pt x="333" y="175"/>
                  </a:cubicBezTo>
                  <a:cubicBezTo>
                    <a:pt x="292" y="222"/>
                    <a:pt x="213" y="246"/>
                    <a:pt x="104" y="246"/>
                  </a:cubicBezTo>
                  <a:cubicBezTo>
                    <a:pt x="90" y="246"/>
                    <a:pt x="76" y="246"/>
                    <a:pt x="61" y="245"/>
                  </a:cubicBezTo>
                  <a:cubicBezTo>
                    <a:pt x="58" y="245"/>
                    <a:pt x="55" y="245"/>
                    <a:pt x="53" y="245"/>
                  </a:cubicBezTo>
                  <a:cubicBezTo>
                    <a:pt x="26" y="245"/>
                    <a:pt x="4" y="269"/>
                    <a:pt x="2" y="298"/>
                  </a:cubicBezTo>
                  <a:cubicBezTo>
                    <a:pt x="1" y="328"/>
                    <a:pt x="25" y="354"/>
                    <a:pt x="55" y="355"/>
                  </a:cubicBezTo>
                  <a:cubicBezTo>
                    <a:pt x="72" y="356"/>
                    <a:pt x="88" y="356"/>
                    <a:pt x="104" y="356"/>
                  </a:cubicBezTo>
                  <a:cubicBezTo>
                    <a:pt x="248" y="356"/>
                    <a:pt x="354" y="320"/>
                    <a:pt x="416" y="248"/>
                  </a:cubicBezTo>
                  <a:cubicBezTo>
                    <a:pt x="495" y="160"/>
                    <a:pt x="475" y="51"/>
                    <a:pt x="474" y="47"/>
                  </a:cubicBezTo>
                  <a:cubicBezTo>
                    <a:pt x="469" y="20"/>
                    <a:pt x="447" y="0"/>
                    <a:pt x="4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5"/>
            <p:cNvSpPr/>
            <p:nvPr/>
          </p:nvSpPr>
          <p:spPr>
            <a:xfrm flipH="1">
              <a:off x="1300483" y="4102135"/>
              <a:ext cx="17476" cy="27082"/>
            </a:xfrm>
            <a:custGeom>
              <a:rect b="b" l="l" r="r" t="t"/>
              <a:pathLst>
                <a:path extrusionOk="0" h="468" w="302">
                  <a:moveTo>
                    <a:pt x="126" y="0"/>
                  </a:moveTo>
                  <a:cubicBezTo>
                    <a:pt x="101" y="0"/>
                    <a:pt x="79" y="17"/>
                    <a:pt x="73" y="41"/>
                  </a:cubicBezTo>
                  <a:cubicBezTo>
                    <a:pt x="65" y="71"/>
                    <a:pt x="83" y="102"/>
                    <a:pt x="113" y="110"/>
                  </a:cubicBezTo>
                  <a:cubicBezTo>
                    <a:pt x="113" y="110"/>
                    <a:pt x="163" y="124"/>
                    <a:pt x="171" y="157"/>
                  </a:cubicBezTo>
                  <a:cubicBezTo>
                    <a:pt x="175" y="174"/>
                    <a:pt x="176" y="239"/>
                    <a:pt x="26" y="369"/>
                  </a:cubicBezTo>
                  <a:cubicBezTo>
                    <a:pt x="2" y="390"/>
                    <a:pt x="0" y="425"/>
                    <a:pt x="21" y="447"/>
                  </a:cubicBezTo>
                  <a:cubicBezTo>
                    <a:pt x="32" y="461"/>
                    <a:pt x="46" y="467"/>
                    <a:pt x="63" y="467"/>
                  </a:cubicBezTo>
                  <a:cubicBezTo>
                    <a:pt x="75" y="467"/>
                    <a:pt x="89" y="462"/>
                    <a:pt x="100" y="453"/>
                  </a:cubicBezTo>
                  <a:cubicBezTo>
                    <a:pt x="243" y="328"/>
                    <a:pt x="301" y="223"/>
                    <a:pt x="280" y="132"/>
                  </a:cubicBezTo>
                  <a:cubicBezTo>
                    <a:pt x="258" y="52"/>
                    <a:pt x="182" y="12"/>
                    <a:pt x="140" y="2"/>
                  </a:cubicBezTo>
                  <a:cubicBezTo>
                    <a:pt x="135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5"/>
            <p:cNvSpPr/>
            <p:nvPr/>
          </p:nvSpPr>
          <p:spPr>
            <a:xfrm flipH="1">
              <a:off x="1270219" y="4123488"/>
              <a:ext cx="13946" cy="22568"/>
            </a:xfrm>
            <a:custGeom>
              <a:rect b="b" l="l" r="r" t="t"/>
              <a:pathLst>
                <a:path extrusionOk="0" h="390" w="241">
                  <a:moveTo>
                    <a:pt x="70" y="0"/>
                  </a:moveTo>
                  <a:cubicBezTo>
                    <a:pt x="60" y="0"/>
                    <a:pt x="53" y="1"/>
                    <a:pt x="51" y="1"/>
                  </a:cubicBezTo>
                  <a:cubicBezTo>
                    <a:pt x="21" y="5"/>
                    <a:pt x="0" y="34"/>
                    <a:pt x="4" y="63"/>
                  </a:cubicBezTo>
                  <a:cubicBezTo>
                    <a:pt x="8" y="91"/>
                    <a:pt x="32" y="113"/>
                    <a:pt x="59" y="113"/>
                  </a:cubicBezTo>
                  <a:cubicBezTo>
                    <a:pt x="62" y="113"/>
                    <a:pt x="64" y="113"/>
                    <a:pt x="66" y="112"/>
                  </a:cubicBezTo>
                  <a:cubicBezTo>
                    <a:pt x="66" y="112"/>
                    <a:pt x="68" y="112"/>
                    <a:pt x="72" y="112"/>
                  </a:cubicBezTo>
                  <a:cubicBezTo>
                    <a:pt x="81" y="112"/>
                    <a:pt x="97" y="114"/>
                    <a:pt x="105" y="124"/>
                  </a:cubicBezTo>
                  <a:cubicBezTo>
                    <a:pt x="110" y="130"/>
                    <a:pt x="132" y="173"/>
                    <a:pt x="72" y="310"/>
                  </a:cubicBezTo>
                  <a:cubicBezTo>
                    <a:pt x="61" y="339"/>
                    <a:pt x="74" y="371"/>
                    <a:pt x="102" y="384"/>
                  </a:cubicBezTo>
                  <a:cubicBezTo>
                    <a:pt x="110" y="386"/>
                    <a:pt x="116" y="389"/>
                    <a:pt x="124" y="389"/>
                  </a:cubicBezTo>
                  <a:cubicBezTo>
                    <a:pt x="146" y="389"/>
                    <a:pt x="167" y="376"/>
                    <a:pt x="175" y="355"/>
                  </a:cubicBezTo>
                  <a:cubicBezTo>
                    <a:pt x="235" y="216"/>
                    <a:pt x="241" y="119"/>
                    <a:pt x="194" y="57"/>
                  </a:cubicBezTo>
                  <a:cubicBezTo>
                    <a:pt x="155" y="7"/>
                    <a:pt x="99" y="0"/>
                    <a:pt x="7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5"/>
            <p:cNvSpPr/>
            <p:nvPr/>
          </p:nvSpPr>
          <p:spPr>
            <a:xfrm flipH="1">
              <a:off x="987138" y="4200160"/>
              <a:ext cx="40623" cy="35183"/>
            </a:xfrm>
            <a:custGeom>
              <a:rect b="b" l="l" r="r" t="t"/>
              <a:pathLst>
                <a:path extrusionOk="0" h="608" w="702">
                  <a:moveTo>
                    <a:pt x="61" y="0"/>
                  </a:moveTo>
                  <a:cubicBezTo>
                    <a:pt x="47" y="0"/>
                    <a:pt x="33" y="6"/>
                    <a:pt x="22" y="16"/>
                  </a:cubicBezTo>
                  <a:cubicBezTo>
                    <a:pt x="1" y="38"/>
                    <a:pt x="1" y="73"/>
                    <a:pt x="22" y="95"/>
                  </a:cubicBezTo>
                  <a:cubicBezTo>
                    <a:pt x="247" y="324"/>
                    <a:pt x="591" y="584"/>
                    <a:pt x="605" y="596"/>
                  </a:cubicBezTo>
                  <a:cubicBezTo>
                    <a:pt x="615" y="604"/>
                    <a:pt x="627" y="608"/>
                    <a:pt x="638" y="608"/>
                  </a:cubicBezTo>
                  <a:cubicBezTo>
                    <a:pt x="655" y="608"/>
                    <a:pt x="671" y="599"/>
                    <a:pt x="683" y="586"/>
                  </a:cubicBezTo>
                  <a:cubicBezTo>
                    <a:pt x="701" y="561"/>
                    <a:pt x="696" y="526"/>
                    <a:pt x="671" y="507"/>
                  </a:cubicBezTo>
                  <a:cubicBezTo>
                    <a:pt x="668" y="505"/>
                    <a:pt x="321" y="240"/>
                    <a:pt x="100" y="16"/>
                  </a:cubicBezTo>
                  <a:cubicBezTo>
                    <a:pt x="90" y="6"/>
                    <a:pt x="75" y="0"/>
                    <a:pt x="6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5"/>
            <p:cNvSpPr/>
            <p:nvPr/>
          </p:nvSpPr>
          <p:spPr>
            <a:xfrm flipH="1">
              <a:off x="670260" y="4326135"/>
              <a:ext cx="159078" cy="206298"/>
            </a:xfrm>
            <a:custGeom>
              <a:rect b="b" l="l" r="r" t="t"/>
              <a:pathLst>
                <a:path extrusionOk="0" h="3565" w="2749">
                  <a:moveTo>
                    <a:pt x="1678" y="0"/>
                  </a:moveTo>
                  <a:cubicBezTo>
                    <a:pt x="1674" y="0"/>
                    <a:pt x="1671" y="0"/>
                    <a:pt x="1666" y="1"/>
                  </a:cubicBezTo>
                  <a:lnTo>
                    <a:pt x="1655" y="5"/>
                  </a:lnTo>
                  <a:cubicBezTo>
                    <a:pt x="1653" y="5"/>
                    <a:pt x="1653" y="6"/>
                    <a:pt x="1652" y="6"/>
                  </a:cubicBezTo>
                  <a:lnTo>
                    <a:pt x="1645" y="10"/>
                  </a:lnTo>
                  <a:cubicBezTo>
                    <a:pt x="1643" y="11"/>
                    <a:pt x="1642" y="11"/>
                    <a:pt x="1641" y="13"/>
                  </a:cubicBezTo>
                  <a:cubicBezTo>
                    <a:pt x="1638" y="14"/>
                    <a:pt x="1637" y="17"/>
                    <a:pt x="1636" y="19"/>
                  </a:cubicBezTo>
                  <a:cubicBezTo>
                    <a:pt x="1635" y="20"/>
                    <a:pt x="1635" y="21"/>
                    <a:pt x="1632" y="22"/>
                  </a:cubicBezTo>
                  <a:cubicBezTo>
                    <a:pt x="1631" y="25"/>
                    <a:pt x="1630" y="27"/>
                    <a:pt x="1627" y="30"/>
                  </a:cubicBezTo>
                  <a:cubicBezTo>
                    <a:pt x="1627" y="31"/>
                    <a:pt x="1626" y="31"/>
                    <a:pt x="1626" y="32"/>
                  </a:cubicBezTo>
                  <a:lnTo>
                    <a:pt x="13" y="3486"/>
                  </a:lnTo>
                  <a:cubicBezTo>
                    <a:pt x="0" y="3515"/>
                    <a:pt x="12" y="3547"/>
                    <a:pt x="39" y="3559"/>
                  </a:cubicBezTo>
                  <a:cubicBezTo>
                    <a:pt x="48" y="3563"/>
                    <a:pt x="55" y="3565"/>
                    <a:pt x="63" y="3565"/>
                  </a:cubicBezTo>
                  <a:cubicBezTo>
                    <a:pt x="84" y="3565"/>
                    <a:pt x="104" y="3553"/>
                    <a:pt x="114" y="3533"/>
                  </a:cubicBezTo>
                  <a:lnTo>
                    <a:pt x="1697" y="144"/>
                  </a:lnTo>
                  <a:lnTo>
                    <a:pt x="2650" y="956"/>
                  </a:lnTo>
                  <a:cubicBezTo>
                    <a:pt x="2660" y="965"/>
                    <a:pt x="2673" y="970"/>
                    <a:pt x="2686" y="970"/>
                  </a:cubicBezTo>
                  <a:cubicBezTo>
                    <a:pt x="2701" y="970"/>
                    <a:pt x="2716" y="963"/>
                    <a:pt x="2728" y="950"/>
                  </a:cubicBezTo>
                  <a:cubicBezTo>
                    <a:pt x="2748" y="929"/>
                    <a:pt x="2745" y="894"/>
                    <a:pt x="2722" y="873"/>
                  </a:cubicBezTo>
                  <a:lnTo>
                    <a:pt x="1828" y="111"/>
                  </a:lnTo>
                  <a:lnTo>
                    <a:pt x="2330" y="111"/>
                  </a:lnTo>
                  <a:cubicBezTo>
                    <a:pt x="2361" y="111"/>
                    <a:pt x="2385" y="86"/>
                    <a:pt x="2385" y="56"/>
                  </a:cubicBezTo>
                  <a:cubicBezTo>
                    <a:pt x="2385" y="25"/>
                    <a:pt x="2361" y="0"/>
                    <a:pt x="23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5"/>
            <p:cNvSpPr/>
            <p:nvPr/>
          </p:nvSpPr>
          <p:spPr>
            <a:xfrm flipH="1">
              <a:off x="1463882" y="4026504"/>
              <a:ext cx="567622" cy="1115049"/>
            </a:xfrm>
            <a:custGeom>
              <a:rect b="b" l="l" r="r" t="t"/>
              <a:pathLst>
                <a:path extrusionOk="0" h="19269" w="9809">
                  <a:moveTo>
                    <a:pt x="2068" y="1"/>
                  </a:moveTo>
                  <a:cubicBezTo>
                    <a:pt x="1876" y="1"/>
                    <a:pt x="1677" y="43"/>
                    <a:pt x="1462" y="120"/>
                  </a:cubicBezTo>
                  <a:cubicBezTo>
                    <a:pt x="0" y="646"/>
                    <a:pt x="1170" y="3304"/>
                    <a:pt x="2383" y="6595"/>
                  </a:cubicBezTo>
                  <a:cubicBezTo>
                    <a:pt x="3456" y="9503"/>
                    <a:pt x="5924" y="19268"/>
                    <a:pt x="5924" y="19268"/>
                  </a:cubicBezTo>
                  <a:lnTo>
                    <a:pt x="9808" y="19268"/>
                  </a:lnTo>
                  <a:lnTo>
                    <a:pt x="9808" y="19267"/>
                  </a:lnTo>
                  <a:cubicBezTo>
                    <a:pt x="9808" y="19267"/>
                    <a:pt x="8317" y="9246"/>
                    <a:pt x="4719" y="2837"/>
                  </a:cubicBezTo>
                  <a:cubicBezTo>
                    <a:pt x="3551" y="756"/>
                    <a:pt x="2877" y="1"/>
                    <a:pt x="2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5"/>
            <p:cNvSpPr/>
            <p:nvPr/>
          </p:nvSpPr>
          <p:spPr>
            <a:xfrm flipH="1">
              <a:off x="1533961" y="4031538"/>
              <a:ext cx="415547" cy="1110651"/>
            </a:xfrm>
            <a:custGeom>
              <a:rect b="b" l="l" r="r" t="t"/>
              <a:pathLst>
                <a:path extrusionOk="0" h="19193" w="7181">
                  <a:moveTo>
                    <a:pt x="90" y="0"/>
                  </a:moveTo>
                  <a:lnTo>
                    <a:pt x="1" y="67"/>
                  </a:lnTo>
                  <a:cubicBezTo>
                    <a:pt x="23" y="96"/>
                    <a:pt x="2184" y="2999"/>
                    <a:pt x="4272" y="9624"/>
                  </a:cubicBezTo>
                  <a:cubicBezTo>
                    <a:pt x="6361" y="16258"/>
                    <a:pt x="7065" y="19165"/>
                    <a:pt x="7071" y="19193"/>
                  </a:cubicBezTo>
                  <a:lnTo>
                    <a:pt x="7181" y="19167"/>
                  </a:lnTo>
                  <a:cubicBezTo>
                    <a:pt x="7174" y="19139"/>
                    <a:pt x="6469" y="16229"/>
                    <a:pt x="4379" y="9590"/>
                  </a:cubicBezTo>
                  <a:cubicBezTo>
                    <a:pt x="2284" y="2946"/>
                    <a:pt x="112" y="29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5"/>
            <p:cNvSpPr/>
            <p:nvPr/>
          </p:nvSpPr>
          <p:spPr>
            <a:xfrm flipH="1">
              <a:off x="1306030" y="4239220"/>
              <a:ext cx="298191" cy="902270"/>
            </a:xfrm>
            <a:custGeom>
              <a:rect b="b" l="l" r="r" t="t"/>
              <a:pathLst>
                <a:path extrusionOk="0" h="15592" w="5153">
                  <a:moveTo>
                    <a:pt x="3956" y="0"/>
                  </a:moveTo>
                  <a:cubicBezTo>
                    <a:pt x="3583" y="0"/>
                    <a:pt x="3083" y="272"/>
                    <a:pt x="2424" y="900"/>
                  </a:cubicBezTo>
                  <a:cubicBezTo>
                    <a:pt x="0" y="3211"/>
                    <a:pt x="1803" y="15591"/>
                    <a:pt x="1803" y="15591"/>
                  </a:cubicBezTo>
                  <a:lnTo>
                    <a:pt x="5153" y="15591"/>
                  </a:lnTo>
                  <a:cubicBezTo>
                    <a:pt x="5153" y="15591"/>
                    <a:pt x="4678" y="7334"/>
                    <a:pt x="4894" y="4219"/>
                  </a:cubicBezTo>
                  <a:cubicBezTo>
                    <a:pt x="5051" y="1951"/>
                    <a:pt x="4956" y="0"/>
                    <a:pt x="39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5"/>
            <p:cNvSpPr/>
            <p:nvPr/>
          </p:nvSpPr>
          <p:spPr>
            <a:xfrm flipH="1">
              <a:off x="1371309" y="4237368"/>
              <a:ext cx="95771" cy="904469"/>
            </a:xfrm>
            <a:custGeom>
              <a:rect b="b" l="l" r="r" t="t"/>
              <a:pathLst>
                <a:path extrusionOk="0" h="15630" w="1655">
                  <a:moveTo>
                    <a:pt x="1566" y="1"/>
                  </a:moveTo>
                  <a:cubicBezTo>
                    <a:pt x="1519" y="63"/>
                    <a:pt x="410" y="1598"/>
                    <a:pt x="193" y="8045"/>
                  </a:cubicBezTo>
                  <a:cubicBezTo>
                    <a:pt x="1" y="13771"/>
                    <a:pt x="191" y="15612"/>
                    <a:pt x="193" y="15629"/>
                  </a:cubicBezTo>
                  <a:lnTo>
                    <a:pt x="305" y="15617"/>
                  </a:lnTo>
                  <a:cubicBezTo>
                    <a:pt x="302" y="15599"/>
                    <a:pt x="112" y="13762"/>
                    <a:pt x="305" y="8048"/>
                  </a:cubicBezTo>
                  <a:cubicBezTo>
                    <a:pt x="520" y="1652"/>
                    <a:pt x="1643" y="83"/>
                    <a:pt x="1655" y="68"/>
                  </a:cubicBezTo>
                  <a:lnTo>
                    <a:pt x="15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5"/>
            <p:cNvSpPr/>
            <p:nvPr/>
          </p:nvSpPr>
          <p:spPr>
            <a:xfrm flipH="1">
              <a:off x="1660106" y="4369881"/>
              <a:ext cx="526247" cy="771605"/>
            </a:xfrm>
            <a:custGeom>
              <a:rect b="b" l="l" r="r" t="t"/>
              <a:pathLst>
                <a:path extrusionOk="0" h="13334" w="9094">
                  <a:moveTo>
                    <a:pt x="1859" y="0"/>
                  </a:moveTo>
                  <a:cubicBezTo>
                    <a:pt x="684" y="0"/>
                    <a:pt x="0" y="1237"/>
                    <a:pt x="1492" y="3902"/>
                  </a:cubicBezTo>
                  <a:cubicBezTo>
                    <a:pt x="4005" y="8388"/>
                    <a:pt x="5518" y="13333"/>
                    <a:pt x="5518" y="13333"/>
                  </a:cubicBezTo>
                  <a:lnTo>
                    <a:pt x="9094" y="13333"/>
                  </a:lnTo>
                  <a:cubicBezTo>
                    <a:pt x="9094" y="13333"/>
                    <a:pt x="6210" y="4375"/>
                    <a:pt x="4423" y="1675"/>
                  </a:cubicBezTo>
                  <a:cubicBezTo>
                    <a:pt x="3697" y="579"/>
                    <a:pt x="2663" y="0"/>
                    <a:pt x="1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5"/>
            <p:cNvSpPr/>
            <p:nvPr/>
          </p:nvSpPr>
          <p:spPr>
            <a:xfrm flipH="1">
              <a:off x="1738866" y="4381107"/>
              <a:ext cx="385571" cy="761189"/>
            </a:xfrm>
            <a:custGeom>
              <a:rect b="b" l="l" r="r" t="t"/>
              <a:pathLst>
                <a:path extrusionOk="0" h="13154" w="6663">
                  <a:moveTo>
                    <a:pt x="20" y="0"/>
                  </a:moveTo>
                  <a:lnTo>
                    <a:pt x="0" y="109"/>
                  </a:lnTo>
                  <a:cubicBezTo>
                    <a:pt x="19" y="112"/>
                    <a:pt x="1812" y="486"/>
                    <a:pt x="3746" y="5191"/>
                  </a:cubicBezTo>
                  <a:cubicBezTo>
                    <a:pt x="5692" y="9936"/>
                    <a:pt x="6545" y="13122"/>
                    <a:pt x="6554" y="13154"/>
                  </a:cubicBezTo>
                  <a:lnTo>
                    <a:pt x="6662" y="13125"/>
                  </a:lnTo>
                  <a:cubicBezTo>
                    <a:pt x="6653" y="13094"/>
                    <a:pt x="5799" y="9901"/>
                    <a:pt x="3848" y="5150"/>
                  </a:cubicBezTo>
                  <a:cubicBezTo>
                    <a:pt x="1886" y="373"/>
                    <a:pt x="96" y="13"/>
                    <a:pt x="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5"/>
            <p:cNvSpPr/>
            <p:nvPr/>
          </p:nvSpPr>
          <p:spPr>
            <a:xfrm flipH="1">
              <a:off x="831002" y="3407800"/>
              <a:ext cx="554197" cy="484293"/>
            </a:xfrm>
            <a:custGeom>
              <a:rect b="b" l="l" r="r" t="t"/>
              <a:pathLst>
                <a:path extrusionOk="0" h="8369" w="9577">
                  <a:moveTo>
                    <a:pt x="680" y="1"/>
                  </a:moveTo>
                  <a:lnTo>
                    <a:pt x="680" y="1"/>
                  </a:lnTo>
                  <a:cubicBezTo>
                    <a:pt x="0" y="483"/>
                    <a:pt x="888" y="1564"/>
                    <a:pt x="2336" y="3057"/>
                  </a:cubicBezTo>
                  <a:cubicBezTo>
                    <a:pt x="7309" y="8188"/>
                    <a:pt x="9294" y="8369"/>
                    <a:pt x="9548" y="8369"/>
                  </a:cubicBezTo>
                  <a:cubicBezTo>
                    <a:pt x="9567" y="8369"/>
                    <a:pt x="9577" y="8368"/>
                    <a:pt x="9577" y="8368"/>
                  </a:cubicBezTo>
                  <a:lnTo>
                    <a:pt x="6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5"/>
            <p:cNvSpPr/>
            <p:nvPr/>
          </p:nvSpPr>
          <p:spPr>
            <a:xfrm flipH="1">
              <a:off x="949399" y="3538693"/>
              <a:ext cx="425037" cy="340087"/>
            </a:xfrm>
            <a:custGeom>
              <a:rect b="b" l="l" r="r" t="t"/>
              <a:pathLst>
                <a:path extrusionOk="0" h="5877" w="7345">
                  <a:moveTo>
                    <a:pt x="2994" y="0"/>
                  </a:moveTo>
                  <a:cubicBezTo>
                    <a:pt x="1862" y="0"/>
                    <a:pt x="1574" y="1113"/>
                    <a:pt x="1574" y="1113"/>
                  </a:cubicBezTo>
                  <a:cubicBezTo>
                    <a:pt x="0" y="1879"/>
                    <a:pt x="689" y="2770"/>
                    <a:pt x="974" y="3102"/>
                  </a:cubicBezTo>
                  <a:cubicBezTo>
                    <a:pt x="1022" y="3155"/>
                    <a:pt x="1082" y="3191"/>
                    <a:pt x="1146" y="3227"/>
                  </a:cubicBezTo>
                  <a:cubicBezTo>
                    <a:pt x="1218" y="3268"/>
                    <a:pt x="1318" y="3451"/>
                    <a:pt x="1300" y="4163"/>
                  </a:cubicBezTo>
                  <a:cubicBezTo>
                    <a:pt x="1278" y="4998"/>
                    <a:pt x="2071" y="5877"/>
                    <a:pt x="3345" y="5877"/>
                  </a:cubicBezTo>
                  <a:cubicBezTo>
                    <a:pt x="3746" y="5877"/>
                    <a:pt x="4193" y="5790"/>
                    <a:pt x="4678" y="5589"/>
                  </a:cubicBezTo>
                  <a:cubicBezTo>
                    <a:pt x="6707" y="4744"/>
                    <a:pt x="6006" y="3503"/>
                    <a:pt x="6006" y="3503"/>
                  </a:cubicBezTo>
                  <a:lnTo>
                    <a:pt x="6006" y="3503"/>
                  </a:lnTo>
                  <a:cubicBezTo>
                    <a:pt x="6006" y="3503"/>
                    <a:pt x="6359" y="3946"/>
                    <a:pt x="6753" y="3946"/>
                  </a:cubicBezTo>
                  <a:cubicBezTo>
                    <a:pt x="6801" y="3946"/>
                    <a:pt x="6849" y="3940"/>
                    <a:pt x="6897" y="3926"/>
                  </a:cubicBezTo>
                  <a:cubicBezTo>
                    <a:pt x="7344" y="3792"/>
                    <a:pt x="7097" y="1355"/>
                    <a:pt x="6682" y="1184"/>
                  </a:cubicBezTo>
                  <a:cubicBezTo>
                    <a:pt x="6626" y="1161"/>
                    <a:pt x="6568" y="1151"/>
                    <a:pt x="6511" y="1151"/>
                  </a:cubicBezTo>
                  <a:cubicBezTo>
                    <a:pt x="6144" y="1151"/>
                    <a:pt x="5780" y="1559"/>
                    <a:pt x="5780" y="1559"/>
                  </a:cubicBezTo>
                  <a:cubicBezTo>
                    <a:pt x="5780" y="1559"/>
                    <a:pt x="6016" y="984"/>
                    <a:pt x="5420" y="439"/>
                  </a:cubicBezTo>
                  <a:cubicBezTo>
                    <a:pt x="5270" y="303"/>
                    <a:pt x="5091" y="251"/>
                    <a:pt x="4906" y="251"/>
                  </a:cubicBezTo>
                  <a:cubicBezTo>
                    <a:pt x="4689" y="251"/>
                    <a:pt x="4466" y="322"/>
                    <a:pt x="4274" y="407"/>
                  </a:cubicBezTo>
                  <a:cubicBezTo>
                    <a:pt x="4054" y="228"/>
                    <a:pt x="3703" y="57"/>
                    <a:pt x="3151" y="7"/>
                  </a:cubicBezTo>
                  <a:cubicBezTo>
                    <a:pt x="3097" y="3"/>
                    <a:pt x="3044" y="0"/>
                    <a:pt x="2994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5"/>
            <p:cNvSpPr/>
            <p:nvPr/>
          </p:nvSpPr>
          <p:spPr>
            <a:xfrm flipH="1">
              <a:off x="1052984" y="3680638"/>
              <a:ext cx="240787" cy="198196"/>
            </a:xfrm>
            <a:custGeom>
              <a:rect b="b" l="l" r="r" t="t"/>
              <a:pathLst>
                <a:path extrusionOk="0" h="3425" w="4161">
                  <a:moveTo>
                    <a:pt x="1592" y="0"/>
                  </a:moveTo>
                  <a:cubicBezTo>
                    <a:pt x="315" y="0"/>
                    <a:pt x="1" y="2323"/>
                    <a:pt x="185" y="2586"/>
                  </a:cubicBezTo>
                  <a:cubicBezTo>
                    <a:pt x="519" y="3064"/>
                    <a:pt x="1138" y="3425"/>
                    <a:pt x="1954" y="3425"/>
                  </a:cubicBezTo>
                  <a:cubicBezTo>
                    <a:pt x="2354" y="3425"/>
                    <a:pt x="2801" y="3338"/>
                    <a:pt x="3285" y="3137"/>
                  </a:cubicBezTo>
                  <a:cubicBezTo>
                    <a:pt x="3534" y="3032"/>
                    <a:pt x="3742" y="2923"/>
                    <a:pt x="3915" y="2810"/>
                  </a:cubicBezTo>
                  <a:cubicBezTo>
                    <a:pt x="3917" y="2795"/>
                    <a:pt x="3919" y="2783"/>
                    <a:pt x="3922" y="2769"/>
                  </a:cubicBezTo>
                  <a:cubicBezTo>
                    <a:pt x="4161" y="1375"/>
                    <a:pt x="3111" y="149"/>
                    <a:pt x="1703" y="6"/>
                  </a:cubicBezTo>
                  <a:cubicBezTo>
                    <a:pt x="1665" y="2"/>
                    <a:pt x="1628" y="0"/>
                    <a:pt x="159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5"/>
            <p:cNvSpPr/>
            <p:nvPr/>
          </p:nvSpPr>
          <p:spPr>
            <a:xfrm flipH="1">
              <a:off x="1081108" y="3632031"/>
              <a:ext cx="197733" cy="235231"/>
            </a:xfrm>
            <a:custGeom>
              <a:rect b="b" l="l" r="r" t="t"/>
              <a:pathLst>
                <a:path extrusionOk="0" h="4065" w="3417">
                  <a:moveTo>
                    <a:pt x="997" y="1"/>
                  </a:moveTo>
                  <a:cubicBezTo>
                    <a:pt x="837" y="1"/>
                    <a:pt x="676" y="77"/>
                    <a:pt x="576" y="230"/>
                  </a:cubicBezTo>
                  <a:cubicBezTo>
                    <a:pt x="284" y="675"/>
                    <a:pt x="1" y="1331"/>
                    <a:pt x="20" y="2193"/>
                  </a:cubicBezTo>
                  <a:cubicBezTo>
                    <a:pt x="54" y="3664"/>
                    <a:pt x="1072" y="3984"/>
                    <a:pt x="1391" y="4049"/>
                  </a:cubicBezTo>
                  <a:cubicBezTo>
                    <a:pt x="1450" y="4061"/>
                    <a:pt x="1485" y="4064"/>
                    <a:pt x="1485" y="4064"/>
                  </a:cubicBezTo>
                  <a:cubicBezTo>
                    <a:pt x="1485" y="4064"/>
                    <a:pt x="1495" y="4064"/>
                    <a:pt x="1513" y="4064"/>
                  </a:cubicBezTo>
                  <a:cubicBezTo>
                    <a:pt x="1662" y="4064"/>
                    <a:pt x="2386" y="4033"/>
                    <a:pt x="2889" y="3455"/>
                  </a:cubicBezTo>
                  <a:cubicBezTo>
                    <a:pt x="2938" y="3398"/>
                    <a:pt x="2988" y="3335"/>
                    <a:pt x="3034" y="3265"/>
                  </a:cubicBezTo>
                  <a:cubicBezTo>
                    <a:pt x="3278" y="2887"/>
                    <a:pt x="3416" y="2040"/>
                    <a:pt x="3280" y="1247"/>
                  </a:cubicBezTo>
                  <a:lnTo>
                    <a:pt x="3137" y="1237"/>
                  </a:lnTo>
                  <a:cubicBezTo>
                    <a:pt x="2160" y="1049"/>
                    <a:pt x="1671" y="619"/>
                    <a:pt x="1427" y="238"/>
                  </a:cubicBezTo>
                  <a:cubicBezTo>
                    <a:pt x="1326" y="80"/>
                    <a:pt x="1161" y="1"/>
                    <a:pt x="997" y="1"/>
                  </a:cubicBezTo>
                  <a:close/>
                </a:path>
              </a:pathLst>
            </a:custGeom>
            <a:solidFill>
              <a:srgbClr val="F47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5"/>
            <p:cNvSpPr/>
            <p:nvPr/>
          </p:nvSpPr>
          <p:spPr>
            <a:xfrm flipH="1">
              <a:off x="1103389" y="3831958"/>
              <a:ext cx="94961" cy="126209"/>
            </a:xfrm>
            <a:custGeom>
              <a:rect b="b" l="l" r="r" t="t"/>
              <a:pathLst>
                <a:path extrusionOk="0" h="2181" w="1641">
                  <a:moveTo>
                    <a:pt x="1498" y="0"/>
                  </a:moveTo>
                  <a:cubicBezTo>
                    <a:pt x="995" y="578"/>
                    <a:pt x="271" y="609"/>
                    <a:pt x="122" y="609"/>
                  </a:cubicBezTo>
                  <a:cubicBezTo>
                    <a:pt x="104" y="609"/>
                    <a:pt x="94" y="609"/>
                    <a:pt x="94" y="609"/>
                  </a:cubicBezTo>
                  <a:cubicBezTo>
                    <a:pt x="94" y="609"/>
                    <a:pt x="59" y="606"/>
                    <a:pt x="0" y="594"/>
                  </a:cubicBezTo>
                  <a:lnTo>
                    <a:pt x="0" y="594"/>
                  </a:lnTo>
                  <a:lnTo>
                    <a:pt x="27" y="2180"/>
                  </a:lnTo>
                  <a:cubicBezTo>
                    <a:pt x="27" y="2180"/>
                    <a:pt x="1236" y="2144"/>
                    <a:pt x="1641" y="1211"/>
                  </a:cubicBezTo>
                  <a:lnTo>
                    <a:pt x="1498" y="0"/>
                  </a:lnTo>
                  <a:close/>
                </a:path>
              </a:pathLst>
            </a:custGeom>
            <a:solidFill>
              <a:srgbClr val="F47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5"/>
            <p:cNvSpPr/>
            <p:nvPr/>
          </p:nvSpPr>
          <p:spPr>
            <a:xfrm flipH="1">
              <a:off x="1111548" y="3831958"/>
              <a:ext cx="86917" cy="58041"/>
            </a:xfrm>
            <a:custGeom>
              <a:rect b="b" l="l" r="r" t="t"/>
              <a:pathLst>
                <a:path extrusionOk="0" h="1003" w="1502">
                  <a:moveTo>
                    <a:pt x="1500" y="0"/>
                  </a:moveTo>
                  <a:cubicBezTo>
                    <a:pt x="995" y="579"/>
                    <a:pt x="270" y="609"/>
                    <a:pt x="122" y="609"/>
                  </a:cubicBezTo>
                  <a:cubicBezTo>
                    <a:pt x="105" y="609"/>
                    <a:pt x="96" y="609"/>
                    <a:pt x="96" y="609"/>
                  </a:cubicBezTo>
                  <a:cubicBezTo>
                    <a:pt x="96" y="609"/>
                    <a:pt x="61" y="605"/>
                    <a:pt x="0" y="595"/>
                  </a:cubicBezTo>
                  <a:lnTo>
                    <a:pt x="0" y="595"/>
                  </a:lnTo>
                  <a:lnTo>
                    <a:pt x="8" y="1003"/>
                  </a:lnTo>
                  <a:cubicBezTo>
                    <a:pt x="276" y="982"/>
                    <a:pt x="842" y="879"/>
                    <a:pt x="1259" y="400"/>
                  </a:cubicBezTo>
                  <a:cubicBezTo>
                    <a:pt x="1309" y="343"/>
                    <a:pt x="1360" y="279"/>
                    <a:pt x="1404" y="210"/>
                  </a:cubicBezTo>
                  <a:cubicBezTo>
                    <a:pt x="1439" y="156"/>
                    <a:pt x="1471" y="91"/>
                    <a:pt x="1502" y="19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5"/>
            <p:cNvSpPr/>
            <p:nvPr/>
          </p:nvSpPr>
          <p:spPr>
            <a:xfrm flipH="1">
              <a:off x="1035109" y="3705636"/>
              <a:ext cx="43227" cy="70367"/>
            </a:xfrm>
            <a:custGeom>
              <a:rect b="b" l="l" r="r" t="t"/>
              <a:pathLst>
                <a:path extrusionOk="0" h="1216" w="747">
                  <a:moveTo>
                    <a:pt x="185" y="0"/>
                  </a:moveTo>
                  <a:cubicBezTo>
                    <a:pt x="142" y="0"/>
                    <a:pt x="115" y="4"/>
                    <a:pt x="115" y="4"/>
                  </a:cubicBezTo>
                  <a:cubicBezTo>
                    <a:pt x="115" y="4"/>
                    <a:pt x="190" y="483"/>
                    <a:pt x="1" y="1215"/>
                  </a:cubicBezTo>
                  <a:cubicBezTo>
                    <a:pt x="1" y="1215"/>
                    <a:pt x="2" y="1215"/>
                    <a:pt x="4" y="1215"/>
                  </a:cubicBezTo>
                  <a:cubicBezTo>
                    <a:pt x="56" y="1215"/>
                    <a:pt x="636" y="1201"/>
                    <a:pt x="696" y="578"/>
                  </a:cubicBezTo>
                  <a:cubicBezTo>
                    <a:pt x="746" y="54"/>
                    <a:pt x="350" y="0"/>
                    <a:pt x="185" y="0"/>
                  </a:cubicBezTo>
                  <a:close/>
                </a:path>
              </a:pathLst>
            </a:custGeom>
            <a:solidFill>
              <a:srgbClr val="F47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5"/>
            <p:cNvSpPr/>
            <p:nvPr/>
          </p:nvSpPr>
          <p:spPr>
            <a:xfrm flipH="1">
              <a:off x="1053858" y="3759394"/>
              <a:ext cx="20254" cy="19038"/>
            </a:xfrm>
            <a:custGeom>
              <a:rect b="b" l="l" r="r" t="t"/>
              <a:pathLst>
                <a:path extrusionOk="0" h="329" w="350">
                  <a:moveTo>
                    <a:pt x="174" y="1"/>
                  </a:moveTo>
                  <a:cubicBezTo>
                    <a:pt x="94" y="1"/>
                    <a:pt x="25" y="59"/>
                    <a:pt x="14" y="141"/>
                  </a:cubicBezTo>
                  <a:cubicBezTo>
                    <a:pt x="1" y="231"/>
                    <a:pt x="62" y="313"/>
                    <a:pt x="153" y="327"/>
                  </a:cubicBezTo>
                  <a:cubicBezTo>
                    <a:pt x="160" y="328"/>
                    <a:pt x="168" y="328"/>
                    <a:pt x="176" y="328"/>
                  </a:cubicBezTo>
                  <a:cubicBezTo>
                    <a:pt x="256" y="328"/>
                    <a:pt x="326" y="269"/>
                    <a:pt x="338" y="188"/>
                  </a:cubicBezTo>
                  <a:cubicBezTo>
                    <a:pt x="349" y="97"/>
                    <a:pt x="287" y="15"/>
                    <a:pt x="199" y="3"/>
                  </a:cubicBezTo>
                  <a:cubicBezTo>
                    <a:pt x="191" y="1"/>
                    <a:pt x="183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5"/>
            <p:cNvSpPr/>
            <p:nvPr/>
          </p:nvSpPr>
          <p:spPr>
            <a:xfrm flipH="1">
              <a:off x="1280287" y="3709050"/>
              <a:ext cx="43227" cy="60819"/>
            </a:xfrm>
            <a:custGeom>
              <a:rect b="b" l="l" r="r" t="t"/>
              <a:pathLst>
                <a:path extrusionOk="0" h="1051" w="747">
                  <a:moveTo>
                    <a:pt x="548" y="0"/>
                  </a:moveTo>
                  <a:cubicBezTo>
                    <a:pt x="462" y="0"/>
                    <a:pt x="1" y="24"/>
                    <a:pt x="94" y="542"/>
                  </a:cubicBezTo>
                  <a:cubicBezTo>
                    <a:pt x="178" y="1010"/>
                    <a:pt x="568" y="1050"/>
                    <a:pt x="701" y="1050"/>
                  </a:cubicBezTo>
                  <a:cubicBezTo>
                    <a:pt x="729" y="1050"/>
                    <a:pt x="746" y="1048"/>
                    <a:pt x="746" y="1048"/>
                  </a:cubicBezTo>
                  <a:cubicBezTo>
                    <a:pt x="529" y="422"/>
                    <a:pt x="561" y="0"/>
                    <a:pt x="561" y="0"/>
                  </a:cubicBezTo>
                  <a:cubicBezTo>
                    <a:pt x="561" y="0"/>
                    <a:pt x="556" y="0"/>
                    <a:pt x="548" y="0"/>
                  </a:cubicBezTo>
                  <a:close/>
                </a:path>
              </a:pathLst>
            </a:custGeom>
            <a:solidFill>
              <a:srgbClr val="F47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5"/>
            <p:cNvSpPr/>
            <p:nvPr/>
          </p:nvSpPr>
          <p:spPr>
            <a:xfrm flipH="1">
              <a:off x="1284222" y="3756269"/>
              <a:ext cx="18228" cy="16608"/>
            </a:xfrm>
            <a:custGeom>
              <a:rect b="b" l="l" r="r" t="t"/>
              <a:pathLst>
                <a:path extrusionOk="0" h="287" w="315">
                  <a:moveTo>
                    <a:pt x="158" y="0"/>
                  </a:moveTo>
                  <a:cubicBezTo>
                    <a:pt x="147" y="0"/>
                    <a:pt x="136" y="1"/>
                    <a:pt x="125" y="4"/>
                  </a:cubicBezTo>
                  <a:cubicBezTo>
                    <a:pt x="49" y="22"/>
                    <a:pt x="1" y="98"/>
                    <a:pt x="17" y="175"/>
                  </a:cubicBezTo>
                  <a:cubicBezTo>
                    <a:pt x="33" y="241"/>
                    <a:pt x="91" y="286"/>
                    <a:pt x="156" y="286"/>
                  </a:cubicBezTo>
                  <a:cubicBezTo>
                    <a:pt x="166" y="286"/>
                    <a:pt x="177" y="285"/>
                    <a:pt x="188" y="283"/>
                  </a:cubicBezTo>
                  <a:cubicBezTo>
                    <a:pt x="265" y="264"/>
                    <a:pt x="314" y="189"/>
                    <a:pt x="296" y="112"/>
                  </a:cubicBezTo>
                  <a:cubicBezTo>
                    <a:pt x="281" y="46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5"/>
            <p:cNvSpPr/>
            <p:nvPr/>
          </p:nvSpPr>
          <p:spPr>
            <a:xfrm flipH="1">
              <a:off x="1145806" y="3690938"/>
              <a:ext cx="35820" cy="21874"/>
            </a:xfrm>
            <a:custGeom>
              <a:rect b="b" l="l" r="r" t="t"/>
              <a:pathLst>
                <a:path extrusionOk="0" h="378" w="619">
                  <a:moveTo>
                    <a:pt x="59" y="0"/>
                  </a:moveTo>
                  <a:cubicBezTo>
                    <a:pt x="33" y="0"/>
                    <a:pt x="12" y="20"/>
                    <a:pt x="6" y="45"/>
                  </a:cubicBezTo>
                  <a:cubicBezTo>
                    <a:pt x="0" y="76"/>
                    <a:pt x="21" y="106"/>
                    <a:pt x="51" y="111"/>
                  </a:cubicBezTo>
                  <a:cubicBezTo>
                    <a:pt x="220" y="143"/>
                    <a:pt x="377" y="228"/>
                    <a:pt x="516" y="362"/>
                  </a:cubicBezTo>
                  <a:cubicBezTo>
                    <a:pt x="529" y="372"/>
                    <a:pt x="541" y="377"/>
                    <a:pt x="556" y="377"/>
                  </a:cubicBezTo>
                  <a:cubicBezTo>
                    <a:pt x="570" y="377"/>
                    <a:pt x="583" y="372"/>
                    <a:pt x="597" y="359"/>
                  </a:cubicBezTo>
                  <a:cubicBezTo>
                    <a:pt x="618" y="337"/>
                    <a:pt x="617" y="301"/>
                    <a:pt x="596" y="281"/>
                  </a:cubicBezTo>
                  <a:cubicBezTo>
                    <a:pt x="438" y="132"/>
                    <a:pt x="262" y="39"/>
                    <a:pt x="72" y="2"/>
                  </a:cubicBezTo>
                  <a:cubicBezTo>
                    <a:pt x="68" y="1"/>
                    <a:pt x="63" y="0"/>
                    <a:pt x="5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5"/>
            <p:cNvSpPr/>
            <p:nvPr/>
          </p:nvSpPr>
          <p:spPr>
            <a:xfrm flipH="1">
              <a:off x="1229654" y="3690475"/>
              <a:ext cx="31191" cy="16492"/>
            </a:xfrm>
            <a:custGeom>
              <a:rect b="b" l="l" r="r" t="t"/>
              <a:pathLst>
                <a:path extrusionOk="0" h="285" w="539">
                  <a:moveTo>
                    <a:pt x="481" y="0"/>
                  </a:moveTo>
                  <a:cubicBezTo>
                    <a:pt x="479" y="0"/>
                    <a:pt x="476" y="0"/>
                    <a:pt x="473" y="1"/>
                  </a:cubicBezTo>
                  <a:cubicBezTo>
                    <a:pt x="299" y="22"/>
                    <a:pt x="146" y="85"/>
                    <a:pt x="26" y="187"/>
                  </a:cubicBezTo>
                  <a:cubicBezTo>
                    <a:pt x="2" y="206"/>
                    <a:pt x="0" y="242"/>
                    <a:pt x="19" y="265"/>
                  </a:cubicBezTo>
                  <a:cubicBezTo>
                    <a:pt x="29" y="278"/>
                    <a:pt x="47" y="284"/>
                    <a:pt x="62" y="284"/>
                  </a:cubicBezTo>
                  <a:cubicBezTo>
                    <a:pt x="74" y="284"/>
                    <a:pt x="86" y="279"/>
                    <a:pt x="96" y="273"/>
                  </a:cubicBezTo>
                  <a:cubicBezTo>
                    <a:pt x="202" y="185"/>
                    <a:pt x="332" y="130"/>
                    <a:pt x="486" y="111"/>
                  </a:cubicBezTo>
                  <a:cubicBezTo>
                    <a:pt x="517" y="108"/>
                    <a:pt x="538" y="80"/>
                    <a:pt x="535" y="49"/>
                  </a:cubicBezTo>
                  <a:cubicBezTo>
                    <a:pt x="531" y="21"/>
                    <a:pt x="509" y="0"/>
                    <a:pt x="48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5"/>
            <p:cNvSpPr/>
            <p:nvPr/>
          </p:nvSpPr>
          <p:spPr>
            <a:xfrm flipH="1">
              <a:off x="1202515" y="3712349"/>
              <a:ext cx="31827" cy="66027"/>
            </a:xfrm>
            <a:custGeom>
              <a:rect b="b" l="l" r="r" t="t"/>
              <a:pathLst>
                <a:path extrusionOk="0" h="1141" w="550">
                  <a:moveTo>
                    <a:pt x="478" y="0"/>
                  </a:moveTo>
                  <a:cubicBezTo>
                    <a:pt x="447" y="2"/>
                    <a:pt x="424" y="28"/>
                    <a:pt x="425" y="59"/>
                  </a:cubicBezTo>
                  <a:cubicBezTo>
                    <a:pt x="425" y="61"/>
                    <a:pt x="435" y="318"/>
                    <a:pt x="213" y="534"/>
                  </a:cubicBezTo>
                  <a:cubicBezTo>
                    <a:pt x="62" y="683"/>
                    <a:pt x="0" y="798"/>
                    <a:pt x="21" y="899"/>
                  </a:cubicBezTo>
                  <a:cubicBezTo>
                    <a:pt x="43" y="1017"/>
                    <a:pt x="171" y="1083"/>
                    <a:pt x="305" y="1136"/>
                  </a:cubicBezTo>
                  <a:cubicBezTo>
                    <a:pt x="312" y="1140"/>
                    <a:pt x="320" y="1141"/>
                    <a:pt x="326" y="1141"/>
                  </a:cubicBezTo>
                  <a:cubicBezTo>
                    <a:pt x="350" y="1141"/>
                    <a:pt x="370" y="1128"/>
                    <a:pt x="376" y="1108"/>
                  </a:cubicBezTo>
                  <a:cubicBezTo>
                    <a:pt x="388" y="1079"/>
                    <a:pt x="373" y="1047"/>
                    <a:pt x="346" y="1036"/>
                  </a:cubicBezTo>
                  <a:cubicBezTo>
                    <a:pt x="206" y="979"/>
                    <a:pt x="139" y="931"/>
                    <a:pt x="129" y="878"/>
                  </a:cubicBezTo>
                  <a:cubicBezTo>
                    <a:pt x="116" y="820"/>
                    <a:pt x="171" y="730"/>
                    <a:pt x="290" y="615"/>
                  </a:cubicBezTo>
                  <a:cubicBezTo>
                    <a:pt x="549" y="362"/>
                    <a:pt x="537" y="66"/>
                    <a:pt x="536" y="54"/>
                  </a:cubicBezTo>
                  <a:cubicBezTo>
                    <a:pt x="535" y="23"/>
                    <a:pt x="510" y="3"/>
                    <a:pt x="4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5"/>
            <p:cNvSpPr/>
            <p:nvPr/>
          </p:nvSpPr>
          <p:spPr>
            <a:xfrm flipH="1">
              <a:off x="1181336" y="3781788"/>
              <a:ext cx="29165" cy="24131"/>
            </a:xfrm>
            <a:custGeom>
              <a:rect b="b" l="l" r="r" t="t"/>
              <a:pathLst>
                <a:path extrusionOk="0" h="417" w="504">
                  <a:moveTo>
                    <a:pt x="343" y="0"/>
                  </a:moveTo>
                  <a:cubicBezTo>
                    <a:pt x="240" y="0"/>
                    <a:pt x="237" y="147"/>
                    <a:pt x="237" y="147"/>
                  </a:cubicBezTo>
                  <a:cubicBezTo>
                    <a:pt x="237" y="147"/>
                    <a:pt x="176" y="112"/>
                    <a:pt x="119" y="112"/>
                  </a:cubicBezTo>
                  <a:cubicBezTo>
                    <a:pt x="79" y="112"/>
                    <a:pt x="41" y="129"/>
                    <a:pt x="27" y="186"/>
                  </a:cubicBezTo>
                  <a:cubicBezTo>
                    <a:pt x="1" y="294"/>
                    <a:pt x="212" y="416"/>
                    <a:pt x="319" y="416"/>
                  </a:cubicBezTo>
                  <a:cubicBezTo>
                    <a:pt x="333" y="416"/>
                    <a:pt x="345" y="414"/>
                    <a:pt x="355" y="409"/>
                  </a:cubicBezTo>
                  <a:cubicBezTo>
                    <a:pt x="438" y="370"/>
                    <a:pt x="503" y="42"/>
                    <a:pt x="382" y="6"/>
                  </a:cubicBezTo>
                  <a:cubicBezTo>
                    <a:pt x="367" y="2"/>
                    <a:pt x="354" y="0"/>
                    <a:pt x="343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5"/>
            <p:cNvSpPr/>
            <p:nvPr/>
          </p:nvSpPr>
          <p:spPr>
            <a:xfrm flipH="1">
              <a:off x="1146327" y="3752855"/>
              <a:ext cx="32927" cy="22916"/>
            </a:xfrm>
            <a:custGeom>
              <a:rect b="b" l="l" r="r" t="t"/>
              <a:pathLst>
                <a:path extrusionOk="0" h="396" w="569">
                  <a:moveTo>
                    <a:pt x="158" y="0"/>
                  </a:moveTo>
                  <a:cubicBezTo>
                    <a:pt x="137" y="0"/>
                    <a:pt x="115" y="9"/>
                    <a:pt x="92" y="30"/>
                  </a:cubicBezTo>
                  <a:cubicBezTo>
                    <a:pt x="0" y="118"/>
                    <a:pt x="157" y="384"/>
                    <a:pt x="248" y="395"/>
                  </a:cubicBezTo>
                  <a:cubicBezTo>
                    <a:pt x="250" y="396"/>
                    <a:pt x="253" y="396"/>
                    <a:pt x="255" y="396"/>
                  </a:cubicBezTo>
                  <a:cubicBezTo>
                    <a:pt x="350" y="396"/>
                    <a:pt x="568" y="162"/>
                    <a:pt x="488" y="69"/>
                  </a:cubicBezTo>
                  <a:cubicBezTo>
                    <a:pt x="462" y="40"/>
                    <a:pt x="436" y="29"/>
                    <a:pt x="411" y="29"/>
                  </a:cubicBezTo>
                  <a:cubicBezTo>
                    <a:pt x="344" y="29"/>
                    <a:pt x="289" y="110"/>
                    <a:pt x="289" y="110"/>
                  </a:cubicBezTo>
                  <a:cubicBezTo>
                    <a:pt x="289" y="110"/>
                    <a:pt x="233" y="0"/>
                    <a:pt x="158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5"/>
            <p:cNvSpPr/>
            <p:nvPr/>
          </p:nvSpPr>
          <p:spPr>
            <a:xfrm flipH="1">
              <a:off x="1235441" y="3765644"/>
              <a:ext cx="29975" cy="24015"/>
            </a:xfrm>
            <a:custGeom>
              <a:rect b="b" l="l" r="r" t="t"/>
              <a:pathLst>
                <a:path extrusionOk="0" h="415" w="518">
                  <a:moveTo>
                    <a:pt x="356" y="0"/>
                  </a:moveTo>
                  <a:cubicBezTo>
                    <a:pt x="264" y="0"/>
                    <a:pt x="242" y="152"/>
                    <a:pt x="242" y="152"/>
                  </a:cubicBezTo>
                  <a:cubicBezTo>
                    <a:pt x="242" y="152"/>
                    <a:pt x="186" y="110"/>
                    <a:pt x="131" y="110"/>
                  </a:cubicBezTo>
                  <a:cubicBezTo>
                    <a:pt x="97" y="110"/>
                    <a:pt x="62" y="126"/>
                    <a:pt x="41" y="178"/>
                  </a:cubicBezTo>
                  <a:cubicBezTo>
                    <a:pt x="0" y="283"/>
                    <a:pt x="231" y="414"/>
                    <a:pt x="341" y="414"/>
                  </a:cubicBezTo>
                  <a:cubicBezTo>
                    <a:pt x="355" y="414"/>
                    <a:pt x="366" y="412"/>
                    <a:pt x="376" y="408"/>
                  </a:cubicBezTo>
                  <a:cubicBezTo>
                    <a:pt x="458" y="368"/>
                    <a:pt x="517" y="63"/>
                    <a:pt x="403" y="12"/>
                  </a:cubicBezTo>
                  <a:cubicBezTo>
                    <a:pt x="386" y="4"/>
                    <a:pt x="370" y="0"/>
                    <a:pt x="356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5"/>
            <p:cNvSpPr/>
            <p:nvPr/>
          </p:nvSpPr>
          <p:spPr>
            <a:xfrm flipH="1">
              <a:off x="1178096" y="3780978"/>
              <a:ext cx="34200" cy="23610"/>
            </a:xfrm>
            <a:custGeom>
              <a:rect b="b" l="l" r="r" t="t"/>
              <a:pathLst>
                <a:path extrusionOk="0" h="408" w="591">
                  <a:moveTo>
                    <a:pt x="528" y="0"/>
                  </a:moveTo>
                  <a:cubicBezTo>
                    <a:pt x="508" y="0"/>
                    <a:pt x="489" y="12"/>
                    <a:pt x="479" y="31"/>
                  </a:cubicBezTo>
                  <a:cubicBezTo>
                    <a:pt x="346" y="288"/>
                    <a:pt x="67" y="295"/>
                    <a:pt x="56" y="295"/>
                  </a:cubicBezTo>
                  <a:cubicBezTo>
                    <a:pt x="25" y="297"/>
                    <a:pt x="1" y="321"/>
                    <a:pt x="1" y="352"/>
                  </a:cubicBezTo>
                  <a:cubicBezTo>
                    <a:pt x="1" y="382"/>
                    <a:pt x="25" y="407"/>
                    <a:pt x="56" y="407"/>
                  </a:cubicBezTo>
                  <a:cubicBezTo>
                    <a:pt x="72" y="407"/>
                    <a:pt x="413" y="400"/>
                    <a:pt x="578" y="82"/>
                  </a:cubicBezTo>
                  <a:cubicBezTo>
                    <a:pt x="591" y="55"/>
                    <a:pt x="581" y="21"/>
                    <a:pt x="553" y="7"/>
                  </a:cubicBezTo>
                  <a:cubicBezTo>
                    <a:pt x="545" y="2"/>
                    <a:pt x="536" y="0"/>
                    <a:pt x="52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5"/>
            <p:cNvSpPr/>
            <p:nvPr/>
          </p:nvSpPr>
          <p:spPr>
            <a:xfrm flipH="1">
              <a:off x="1041416" y="3716573"/>
              <a:ext cx="26272" cy="38077"/>
            </a:xfrm>
            <a:custGeom>
              <a:rect b="b" l="l" r="r" t="t"/>
              <a:pathLst>
                <a:path extrusionOk="0" h="658" w="454">
                  <a:moveTo>
                    <a:pt x="99" y="0"/>
                  </a:moveTo>
                  <a:cubicBezTo>
                    <a:pt x="92" y="0"/>
                    <a:pt x="86" y="1"/>
                    <a:pt x="80" y="1"/>
                  </a:cubicBezTo>
                  <a:cubicBezTo>
                    <a:pt x="49" y="2"/>
                    <a:pt x="26" y="28"/>
                    <a:pt x="27" y="59"/>
                  </a:cubicBezTo>
                  <a:cubicBezTo>
                    <a:pt x="28" y="89"/>
                    <a:pt x="55" y="111"/>
                    <a:pt x="83" y="111"/>
                  </a:cubicBezTo>
                  <a:cubicBezTo>
                    <a:pt x="84" y="111"/>
                    <a:pt x="84" y="111"/>
                    <a:pt x="85" y="111"/>
                  </a:cubicBezTo>
                  <a:cubicBezTo>
                    <a:pt x="87" y="111"/>
                    <a:pt x="90" y="111"/>
                    <a:pt x="93" y="111"/>
                  </a:cubicBezTo>
                  <a:cubicBezTo>
                    <a:pt x="109" y="111"/>
                    <a:pt x="139" y="113"/>
                    <a:pt x="174" y="126"/>
                  </a:cubicBezTo>
                  <a:lnTo>
                    <a:pt x="174" y="128"/>
                  </a:lnTo>
                  <a:cubicBezTo>
                    <a:pt x="175" y="138"/>
                    <a:pt x="208" y="377"/>
                    <a:pt x="22" y="563"/>
                  </a:cubicBezTo>
                  <a:cubicBezTo>
                    <a:pt x="1" y="584"/>
                    <a:pt x="1" y="619"/>
                    <a:pt x="22" y="641"/>
                  </a:cubicBezTo>
                  <a:cubicBezTo>
                    <a:pt x="32" y="652"/>
                    <a:pt x="48" y="657"/>
                    <a:pt x="62" y="657"/>
                  </a:cubicBezTo>
                  <a:cubicBezTo>
                    <a:pt x="76" y="657"/>
                    <a:pt x="90" y="652"/>
                    <a:pt x="100" y="641"/>
                  </a:cubicBezTo>
                  <a:cubicBezTo>
                    <a:pt x="248" y="495"/>
                    <a:pt x="283" y="320"/>
                    <a:pt x="289" y="212"/>
                  </a:cubicBezTo>
                  <a:cubicBezTo>
                    <a:pt x="310" y="243"/>
                    <a:pt x="328" y="282"/>
                    <a:pt x="339" y="333"/>
                  </a:cubicBezTo>
                  <a:cubicBezTo>
                    <a:pt x="344" y="361"/>
                    <a:pt x="367" y="379"/>
                    <a:pt x="392" y="379"/>
                  </a:cubicBezTo>
                  <a:cubicBezTo>
                    <a:pt x="397" y="379"/>
                    <a:pt x="400" y="379"/>
                    <a:pt x="404" y="377"/>
                  </a:cubicBezTo>
                  <a:cubicBezTo>
                    <a:pt x="433" y="371"/>
                    <a:pt x="453" y="341"/>
                    <a:pt x="447" y="312"/>
                  </a:cubicBezTo>
                  <a:cubicBezTo>
                    <a:pt x="396" y="68"/>
                    <a:pt x="209" y="0"/>
                    <a:pt x="9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5"/>
            <p:cNvSpPr/>
            <p:nvPr/>
          </p:nvSpPr>
          <p:spPr>
            <a:xfrm flipH="1">
              <a:off x="1290819" y="3718483"/>
              <a:ext cx="24941" cy="33968"/>
            </a:xfrm>
            <a:custGeom>
              <a:rect b="b" l="l" r="r" t="t"/>
              <a:pathLst>
                <a:path extrusionOk="0" h="587" w="431">
                  <a:moveTo>
                    <a:pt x="309" y="1"/>
                  </a:moveTo>
                  <a:cubicBezTo>
                    <a:pt x="216" y="4"/>
                    <a:pt x="32" y="71"/>
                    <a:pt x="4" y="304"/>
                  </a:cubicBezTo>
                  <a:cubicBezTo>
                    <a:pt x="0" y="335"/>
                    <a:pt x="22" y="362"/>
                    <a:pt x="53" y="366"/>
                  </a:cubicBezTo>
                  <a:lnTo>
                    <a:pt x="60" y="366"/>
                  </a:lnTo>
                  <a:cubicBezTo>
                    <a:pt x="88" y="366"/>
                    <a:pt x="111" y="346"/>
                    <a:pt x="114" y="318"/>
                  </a:cubicBezTo>
                  <a:cubicBezTo>
                    <a:pt x="118" y="282"/>
                    <a:pt x="128" y="253"/>
                    <a:pt x="139" y="228"/>
                  </a:cubicBezTo>
                  <a:cubicBezTo>
                    <a:pt x="154" y="324"/>
                    <a:pt x="201" y="463"/>
                    <a:pt x="332" y="573"/>
                  </a:cubicBezTo>
                  <a:cubicBezTo>
                    <a:pt x="343" y="582"/>
                    <a:pt x="355" y="586"/>
                    <a:pt x="368" y="586"/>
                  </a:cubicBezTo>
                  <a:cubicBezTo>
                    <a:pt x="384" y="586"/>
                    <a:pt x="400" y="580"/>
                    <a:pt x="411" y="567"/>
                  </a:cubicBezTo>
                  <a:cubicBezTo>
                    <a:pt x="430" y="544"/>
                    <a:pt x="427" y="508"/>
                    <a:pt x="404" y="488"/>
                  </a:cubicBezTo>
                  <a:cubicBezTo>
                    <a:pt x="241" y="352"/>
                    <a:pt x="242" y="158"/>
                    <a:pt x="243" y="130"/>
                  </a:cubicBezTo>
                  <a:cubicBezTo>
                    <a:pt x="277" y="115"/>
                    <a:pt x="305" y="113"/>
                    <a:pt x="313" y="113"/>
                  </a:cubicBezTo>
                  <a:cubicBezTo>
                    <a:pt x="344" y="112"/>
                    <a:pt x="366" y="86"/>
                    <a:pt x="366" y="55"/>
                  </a:cubicBezTo>
                  <a:cubicBezTo>
                    <a:pt x="365" y="25"/>
                    <a:pt x="339" y="5"/>
                    <a:pt x="30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5"/>
            <p:cNvSpPr/>
            <p:nvPr/>
          </p:nvSpPr>
          <p:spPr>
            <a:xfrm flipH="1">
              <a:off x="1145343" y="3718309"/>
              <a:ext cx="39524" cy="23031"/>
            </a:xfrm>
            <a:custGeom>
              <a:rect b="b" l="l" r="r" t="t"/>
              <a:pathLst>
                <a:path extrusionOk="0" h="398" w="683">
                  <a:moveTo>
                    <a:pt x="596" y="0"/>
                  </a:moveTo>
                  <a:cubicBezTo>
                    <a:pt x="584" y="0"/>
                    <a:pt x="572" y="4"/>
                    <a:pt x="562" y="12"/>
                  </a:cubicBezTo>
                  <a:cubicBezTo>
                    <a:pt x="480" y="75"/>
                    <a:pt x="384" y="118"/>
                    <a:pt x="274" y="141"/>
                  </a:cubicBezTo>
                  <a:cubicBezTo>
                    <a:pt x="245" y="107"/>
                    <a:pt x="201" y="86"/>
                    <a:pt x="154" y="86"/>
                  </a:cubicBezTo>
                  <a:cubicBezTo>
                    <a:pt x="68" y="89"/>
                    <a:pt x="1" y="159"/>
                    <a:pt x="2" y="246"/>
                  </a:cubicBezTo>
                  <a:cubicBezTo>
                    <a:pt x="5" y="331"/>
                    <a:pt x="75" y="398"/>
                    <a:pt x="159" y="398"/>
                  </a:cubicBezTo>
                  <a:cubicBezTo>
                    <a:pt x="160" y="398"/>
                    <a:pt x="160" y="398"/>
                    <a:pt x="161" y="398"/>
                  </a:cubicBezTo>
                  <a:cubicBezTo>
                    <a:pt x="222" y="396"/>
                    <a:pt x="272" y="360"/>
                    <a:pt x="297" y="309"/>
                  </a:cubicBezTo>
                  <a:cubicBezTo>
                    <a:pt x="328" y="313"/>
                    <a:pt x="357" y="315"/>
                    <a:pt x="386" y="315"/>
                  </a:cubicBezTo>
                  <a:cubicBezTo>
                    <a:pt x="473" y="315"/>
                    <a:pt x="557" y="302"/>
                    <a:pt x="637" y="275"/>
                  </a:cubicBezTo>
                  <a:cubicBezTo>
                    <a:pt x="667" y="265"/>
                    <a:pt x="683" y="234"/>
                    <a:pt x="672" y="205"/>
                  </a:cubicBezTo>
                  <a:cubicBezTo>
                    <a:pt x="665" y="183"/>
                    <a:pt x="644" y="169"/>
                    <a:pt x="621" y="169"/>
                  </a:cubicBezTo>
                  <a:cubicBezTo>
                    <a:pt x="615" y="169"/>
                    <a:pt x="608" y="170"/>
                    <a:pt x="602" y="172"/>
                  </a:cubicBezTo>
                  <a:cubicBezTo>
                    <a:pt x="555" y="187"/>
                    <a:pt x="507" y="197"/>
                    <a:pt x="457" y="202"/>
                  </a:cubicBezTo>
                  <a:cubicBezTo>
                    <a:pt x="520" y="177"/>
                    <a:pt x="578" y="142"/>
                    <a:pt x="631" y="101"/>
                  </a:cubicBezTo>
                  <a:cubicBezTo>
                    <a:pt x="655" y="81"/>
                    <a:pt x="659" y="46"/>
                    <a:pt x="641" y="22"/>
                  </a:cubicBezTo>
                  <a:cubicBezTo>
                    <a:pt x="630" y="8"/>
                    <a:pt x="613" y="0"/>
                    <a:pt x="59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5"/>
            <p:cNvSpPr/>
            <p:nvPr/>
          </p:nvSpPr>
          <p:spPr>
            <a:xfrm flipH="1">
              <a:off x="1229423" y="3711018"/>
              <a:ext cx="37498" cy="28587"/>
            </a:xfrm>
            <a:custGeom>
              <a:rect b="b" l="l" r="r" t="t"/>
              <a:pathLst>
                <a:path extrusionOk="0" h="494" w="648">
                  <a:moveTo>
                    <a:pt x="129" y="1"/>
                  </a:moveTo>
                  <a:cubicBezTo>
                    <a:pt x="117" y="1"/>
                    <a:pt x="105" y="4"/>
                    <a:pt x="95" y="12"/>
                  </a:cubicBezTo>
                  <a:cubicBezTo>
                    <a:pt x="70" y="31"/>
                    <a:pt x="66" y="66"/>
                    <a:pt x="85" y="90"/>
                  </a:cubicBezTo>
                  <a:cubicBezTo>
                    <a:pt x="126" y="143"/>
                    <a:pt x="173" y="191"/>
                    <a:pt x="227" y="232"/>
                  </a:cubicBezTo>
                  <a:cubicBezTo>
                    <a:pt x="179" y="213"/>
                    <a:pt x="136" y="192"/>
                    <a:pt x="95" y="165"/>
                  </a:cubicBezTo>
                  <a:cubicBezTo>
                    <a:pt x="86" y="159"/>
                    <a:pt x="75" y="156"/>
                    <a:pt x="65" y="156"/>
                  </a:cubicBezTo>
                  <a:cubicBezTo>
                    <a:pt x="47" y="156"/>
                    <a:pt x="28" y="165"/>
                    <a:pt x="18" y="181"/>
                  </a:cubicBezTo>
                  <a:cubicBezTo>
                    <a:pt x="0" y="207"/>
                    <a:pt x="8" y="242"/>
                    <a:pt x="33" y="259"/>
                  </a:cubicBezTo>
                  <a:cubicBezTo>
                    <a:pt x="124" y="319"/>
                    <a:pt x="229" y="359"/>
                    <a:pt x="342" y="378"/>
                  </a:cubicBezTo>
                  <a:cubicBezTo>
                    <a:pt x="359" y="444"/>
                    <a:pt x="421" y="493"/>
                    <a:pt x="492" y="493"/>
                  </a:cubicBezTo>
                  <a:cubicBezTo>
                    <a:pt x="493" y="493"/>
                    <a:pt x="493" y="493"/>
                    <a:pt x="494" y="493"/>
                  </a:cubicBezTo>
                  <a:cubicBezTo>
                    <a:pt x="581" y="490"/>
                    <a:pt x="647" y="419"/>
                    <a:pt x="646" y="334"/>
                  </a:cubicBezTo>
                  <a:cubicBezTo>
                    <a:pt x="645" y="248"/>
                    <a:pt x="575" y="181"/>
                    <a:pt x="492" y="181"/>
                  </a:cubicBezTo>
                  <a:cubicBezTo>
                    <a:pt x="490" y="181"/>
                    <a:pt x="489" y="181"/>
                    <a:pt x="488" y="181"/>
                  </a:cubicBezTo>
                  <a:cubicBezTo>
                    <a:pt x="456" y="182"/>
                    <a:pt x="425" y="193"/>
                    <a:pt x="401" y="211"/>
                  </a:cubicBezTo>
                  <a:cubicBezTo>
                    <a:pt x="309" y="162"/>
                    <a:pt x="232" y="99"/>
                    <a:pt x="173" y="22"/>
                  </a:cubicBezTo>
                  <a:cubicBezTo>
                    <a:pt x="162" y="8"/>
                    <a:pt x="145" y="1"/>
                    <a:pt x="12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5"/>
            <p:cNvSpPr/>
            <p:nvPr/>
          </p:nvSpPr>
          <p:spPr>
            <a:xfrm flipH="1">
              <a:off x="1030422" y="3642447"/>
              <a:ext cx="35473" cy="43458"/>
            </a:xfrm>
            <a:custGeom>
              <a:rect b="b" l="l" r="r" t="t"/>
              <a:pathLst>
                <a:path extrusionOk="0" h="751" w="613">
                  <a:moveTo>
                    <a:pt x="436" y="1"/>
                  </a:moveTo>
                  <a:cubicBezTo>
                    <a:pt x="397" y="1"/>
                    <a:pt x="349" y="32"/>
                    <a:pt x="290" y="106"/>
                  </a:cubicBezTo>
                  <a:cubicBezTo>
                    <a:pt x="1" y="474"/>
                    <a:pt x="20" y="750"/>
                    <a:pt x="230" y="750"/>
                  </a:cubicBezTo>
                  <a:cubicBezTo>
                    <a:pt x="260" y="750"/>
                    <a:pt x="293" y="745"/>
                    <a:pt x="331" y="733"/>
                  </a:cubicBezTo>
                  <a:cubicBezTo>
                    <a:pt x="576" y="654"/>
                    <a:pt x="612" y="1"/>
                    <a:pt x="436" y="1"/>
                  </a:cubicBezTo>
                  <a:close/>
                </a:path>
              </a:pathLst>
            </a:custGeom>
            <a:solidFill>
              <a:srgbClr val="FFB6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5"/>
            <p:cNvSpPr/>
            <p:nvPr/>
          </p:nvSpPr>
          <p:spPr>
            <a:xfrm flipH="1">
              <a:off x="1008664" y="3675199"/>
              <a:ext cx="35415" cy="43516"/>
            </a:xfrm>
            <a:custGeom>
              <a:rect b="b" l="l" r="r" t="t"/>
              <a:pathLst>
                <a:path extrusionOk="0" h="752" w="612">
                  <a:moveTo>
                    <a:pt x="436" y="1"/>
                  </a:moveTo>
                  <a:cubicBezTo>
                    <a:pt x="398" y="1"/>
                    <a:pt x="349" y="32"/>
                    <a:pt x="291" y="106"/>
                  </a:cubicBezTo>
                  <a:cubicBezTo>
                    <a:pt x="0" y="474"/>
                    <a:pt x="20" y="751"/>
                    <a:pt x="229" y="751"/>
                  </a:cubicBezTo>
                  <a:cubicBezTo>
                    <a:pt x="259" y="751"/>
                    <a:pt x="292" y="746"/>
                    <a:pt x="330" y="734"/>
                  </a:cubicBezTo>
                  <a:cubicBezTo>
                    <a:pt x="575" y="654"/>
                    <a:pt x="612" y="1"/>
                    <a:pt x="436" y="1"/>
                  </a:cubicBezTo>
                  <a:close/>
                </a:path>
              </a:pathLst>
            </a:custGeom>
            <a:solidFill>
              <a:srgbClr val="FFB6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5"/>
            <p:cNvSpPr/>
            <p:nvPr/>
          </p:nvSpPr>
          <p:spPr>
            <a:xfrm flipH="1">
              <a:off x="967863" y="3538172"/>
              <a:ext cx="239282" cy="225105"/>
            </a:xfrm>
            <a:custGeom>
              <a:rect b="b" l="l" r="r" t="t"/>
              <a:pathLst>
                <a:path extrusionOk="0" h="3890" w="4135">
                  <a:moveTo>
                    <a:pt x="0" y="1"/>
                  </a:moveTo>
                  <a:lnTo>
                    <a:pt x="4134" y="3889"/>
                  </a:lnTo>
                  <a:lnTo>
                    <a:pt x="13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5"/>
            <p:cNvSpPr/>
            <p:nvPr/>
          </p:nvSpPr>
          <p:spPr>
            <a:xfrm flipH="1">
              <a:off x="937658" y="3538172"/>
              <a:ext cx="188822" cy="225105"/>
            </a:xfrm>
            <a:custGeom>
              <a:rect b="b" l="l" r="r" t="t"/>
              <a:pathLst>
                <a:path extrusionOk="0" h="3890" w="3263">
                  <a:moveTo>
                    <a:pt x="1" y="1"/>
                  </a:moveTo>
                  <a:lnTo>
                    <a:pt x="2740" y="3889"/>
                  </a:lnTo>
                  <a:cubicBezTo>
                    <a:pt x="3263" y="2634"/>
                    <a:pt x="2868" y="1183"/>
                    <a:pt x="1782" y="367"/>
                  </a:cubicBezTo>
                  <a:cubicBezTo>
                    <a:pt x="1464" y="129"/>
                    <a:pt x="1079" y="1"/>
                    <a:pt x="6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5"/>
            <p:cNvSpPr/>
            <p:nvPr/>
          </p:nvSpPr>
          <p:spPr>
            <a:xfrm flipH="1">
              <a:off x="620556" y="4778474"/>
              <a:ext cx="60066" cy="335574"/>
            </a:xfrm>
            <a:custGeom>
              <a:rect b="b" l="l" r="r" t="t"/>
              <a:pathLst>
                <a:path extrusionOk="0" h="5799" w="1038">
                  <a:moveTo>
                    <a:pt x="938" y="0"/>
                  </a:moveTo>
                  <a:cubicBezTo>
                    <a:pt x="0" y="1855"/>
                    <a:pt x="36" y="5759"/>
                    <a:pt x="36" y="5798"/>
                  </a:cubicBezTo>
                  <a:lnTo>
                    <a:pt x="146" y="5796"/>
                  </a:lnTo>
                  <a:cubicBezTo>
                    <a:pt x="146" y="5758"/>
                    <a:pt x="110" y="1881"/>
                    <a:pt x="1037" y="50"/>
                  </a:cubicBezTo>
                  <a:lnTo>
                    <a:pt x="9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5"/>
            <p:cNvSpPr/>
            <p:nvPr/>
          </p:nvSpPr>
          <p:spPr>
            <a:xfrm flipH="1">
              <a:off x="484508" y="4644572"/>
              <a:ext cx="269894" cy="240208"/>
            </a:xfrm>
            <a:custGeom>
              <a:rect b="b" l="l" r="r" t="t"/>
              <a:pathLst>
                <a:path extrusionOk="0" h="4151" w="4664">
                  <a:moveTo>
                    <a:pt x="1919" y="1"/>
                  </a:moveTo>
                  <a:cubicBezTo>
                    <a:pt x="1889" y="1"/>
                    <a:pt x="1858" y="2"/>
                    <a:pt x="1828" y="3"/>
                  </a:cubicBezTo>
                  <a:cubicBezTo>
                    <a:pt x="0" y="102"/>
                    <a:pt x="82" y="2272"/>
                    <a:pt x="732" y="3175"/>
                  </a:cubicBezTo>
                  <a:cubicBezTo>
                    <a:pt x="1101" y="3686"/>
                    <a:pt x="1729" y="4150"/>
                    <a:pt x="2372" y="4150"/>
                  </a:cubicBezTo>
                  <a:cubicBezTo>
                    <a:pt x="2862" y="4150"/>
                    <a:pt x="3360" y="3882"/>
                    <a:pt x="3760" y="3162"/>
                  </a:cubicBezTo>
                  <a:cubicBezTo>
                    <a:pt x="4664" y="1536"/>
                    <a:pt x="3246" y="1"/>
                    <a:pt x="19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5"/>
            <p:cNvSpPr/>
            <p:nvPr/>
          </p:nvSpPr>
          <p:spPr>
            <a:xfrm flipH="1">
              <a:off x="571137" y="4726568"/>
              <a:ext cx="106708" cy="81304"/>
            </a:xfrm>
            <a:custGeom>
              <a:rect b="b" l="l" r="r" t="t"/>
              <a:pathLst>
                <a:path extrusionOk="0" h="1405" w="1844">
                  <a:moveTo>
                    <a:pt x="1041" y="1"/>
                  </a:moveTo>
                  <a:cubicBezTo>
                    <a:pt x="990" y="1"/>
                    <a:pt x="935" y="9"/>
                    <a:pt x="878" y="26"/>
                  </a:cubicBezTo>
                  <a:cubicBezTo>
                    <a:pt x="1" y="289"/>
                    <a:pt x="407" y="1405"/>
                    <a:pt x="1021" y="1405"/>
                  </a:cubicBezTo>
                  <a:cubicBezTo>
                    <a:pt x="1078" y="1405"/>
                    <a:pt x="1137" y="1395"/>
                    <a:pt x="1197" y="1374"/>
                  </a:cubicBezTo>
                  <a:cubicBezTo>
                    <a:pt x="1844" y="1149"/>
                    <a:pt x="1658" y="1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5"/>
            <p:cNvSpPr/>
            <p:nvPr/>
          </p:nvSpPr>
          <p:spPr>
            <a:xfrm flipH="1">
              <a:off x="710653" y="4535552"/>
              <a:ext cx="85528" cy="575608"/>
            </a:xfrm>
            <a:custGeom>
              <a:rect b="b" l="l" r="r" t="t"/>
              <a:pathLst>
                <a:path extrusionOk="0" h="9947" w="1478">
                  <a:moveTo>
                    <a:pt x="108" y="0"/>
                  </a:moveTo>
                  <a:lnTo>
                    <a:pt x="0" y="25"/>
                  </a:lnTo>
                  <a:cubicBezTo>
                    <a:pt x="14" y="87"/>
                    <a:pt x="1366" y="6290"/>
                    <a:pt x="929" y="9934"/>
                  </a:cubicBezTo>
                  <a:lnTo>
                    <a:pt x="1039" y="9947"/>
                  </a:lnTo>
                  <a:cubicBezTo>
                    <a:pt x="1477" y="6285"/>
                    <a:pt x="122" y="63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5"/>
            <p:cNvSpPr/>
            <p:nvPr/>
          </p:nvSpPr>
          <p:spPr>
            <a:xfrm flipH="1">
              <a:off x="802950" y="4714127"/>
              <a:ext cx="67705" cy="397955"/>
            </a:xfrm>
            <a:custGeom>
              <a:rect b="b" l="l" r="r" t="t"/>
              <a:pathLst>
                <a:path extrusionOk="0" h="6877" w="1170">
                  <a:moveTo>
                    <a:pt x="109" y="0"/>
                  </a:moveTo>
                  <a:lnTo>
                    <a:pt x="1" y="26"/>
                  </a:lnTo>
                  <a:cubicBezTo>
                    <a:pt x="11" y="69"/>
                    <a:pt x="1058" y="4494"/>
                    <a:pt x="797" y="6865"/>
                  </a:cubicBezTo>
                  <a:lnTo>
                    <a:pt x="907" y="6876"/>
                  </a:lnTo>
                  <a:cubicBezTo>
                    <a:pt x="1170" y="4487"/>
                    <a:pt x="120" y="45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5"/>
            <p:cNvSpPr/>
            <p:nvPr/>
          </p:nvSpPr>
          <p:spPr>
            <a:xfrm flipH="1">
              <a:off x="798955" y="4798322"/>
              <a:ext cx="136915" cy="324058"/>
            </a:xfrm>
            <a:custGeom>
              <a:rect b="b" l="l" r="r" t="t"/>
              <a:pathLst>
                <a:path extrusionOk="0" h="5600" w="2366">
                  <a:moveTo>
                    <a:pt x="99" y="0"/>
                  </a:moveTo>
                  <a:lnTo>
                    <a:pt x="1" y="51"/>
                  </a:lnTo>
                  <a:cubicBezTo>
                    <a:pt x="17" y="83"/>
                    <a:pt x="1597" y="3264"/>
                    <a:pt x="2260" y="5599"/>
                  </a:cubicBezTo>
                  <a:lnTo>
                    <a:pt x="2366" y="5568"/>
                  </a:lnTo>
                  <a:cubicBezTo>
                    <a:pt x="1699" y="3220"/>
                    <a:pt x="115" y="32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" name="Google Shape;1339;p35"/>
          <p:cNvGrpSpPr/>
          <p:nvPr/>
        </p:nvGrpSpPr>
        <p:grpSpPr>
          <a:xfrm>
            <a:off x="7658006" y="918741"/>
            <a:ext cx="645152" cy="907733"/>
            <a:chOff x="7599406" y="1003391"/>
            <a:chExt cx="645152" cy="907733"/>
          </a:xfrm>
        </p:grpSpPr>
        <p:grpSp>
          <p:nvGrpSpPr>
            <p:cNvPr id="1340" name="Google Shape;1340;p35"/>
            <p:cNvGrpSpPr/>
            <p:nvPr/>
          </p:nvGrpSpPr>
          <p:grpSpPr>
            <a:xfrm>
              <a:off x="7879938" y="1268061"/>
              <a:ext cx="364619" cy="378226"/>
              <a:chOff x="1681500" y="3051776"/>
              <a:chExt cx="397926" cy="412775"/>
            </a:xfrm>
          </p:grpSpPr>
          <p:sp>
            <p:nvSpPr>
              <p:cNvPr id="1341" name="Google Shape;1341;p35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35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35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35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5" name="Google Shape;1345;p35"/>
            <p:cNvGrpSpPr/>
            <p:nvPr/>
          </p:nvGrpSpPr>
          <p:grpSpPr>
            <a:xfrm flipH="1">
              <a:off x="7599406" y="1003391"/>
              <a:ext cx="280538" cy="291006"/>
              <a:chOff x="1681500" y="3051776"/>
              <a:chExt cx="397926" cy="412775"/>
            </a:xfrm>
          </p:grpSpPr>
          <p:sp>
            <p:nvSpPr>
              <p:cNvPr id="1346" name="Google Shape;1346;p35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35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35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35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0" name="Google Shape;1350;p35"/>
            <p:cNvGrpSpPr/>
            <p:nvPr/>
          </p:nvGrpSpPr>
          <p:grpSpPr>
            <a:xfrm flipH="1">
              <a:off x="7797415" y="1694747"/>
              <a:ext cx="208593" cy="216377"/>
              <a:chOff x="1681500" y="3051776"/>
              <a:chExt cx="397926" cy="412775"/>
            </a:xfrm>
          </p:grpSpPr>
          <p:sp>
            <p:nvSpPr>
              <p:cNvPr id="1351" name="Google Shape;1351;p35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35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35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35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36"/>
          <p:cNvSpPr txBox="1"/>
          <p:nvPr>
            <p:ph idx="2" type="subTitle"/>
          </p:nvPr>
        </p:nvSpPr>
        <p:spPr>
          <a:xfrm>
            <a:off x="832225" y="1687450"/>
            <a:ext cx="35319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O aplicativo vai mostrar ao turista mais sustentabilidade no requisito de opções de locais e também maneiras de se fazer um turismo mais preservado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360" name="Google Shape;1360;p36"/>
          <p:cNvSpPr txBox="1"/>
          <p:nvPr>
            <p:ph idx="4" type="subTitle"/>
          </p:nvPr>
        </p:nvSpPr>
        <p:spPr>
          <a:xfrm>
            <a:off x="1168401" y="2939525"/>
            <a:ext cx="29670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b="1" lang="en" sz="1500"/>
              <a:t>EXEMPLOS : 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mercados e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 transportes sustentáveis,  restaurantes veganos, parques e áreas verdes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361" name="Google Shape;1361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Sua sustentabilidade</a:t>
            </a:r>
            <a:endParaRPr/>
          </a:p>
        </p:txBody>
      </p:sp>
      <p:grpSp>
        <p:nvGrpSpPr>
          <p:cNvPr id="1362" name="Google Shape;1362;p36"/>
          <p:cNvGrpSpPr/>
          <p:nvPr/>
        </p:nvGrpSpPr>
        <p:grpSpPr>
          <a:xfrm>
            <a:off x="-166356" y="3967323"/>
            <a:ext cx="1547681" cy="1237455"/>
            <a:chOff x="-166356" y="3967323"/>
            <a:chExt cx="1547681" cy="1237455"/>
          </a:xfrm>
        </p:grpSpPr>
        <p:sp>
          <p:nvSpPr>
            <p:cNvPr id="1363" name="Google Shape;1363;p36"/>
            <p:cNvSpPr/>
            <p:nvPr/>
          </p:nvSpPr>
          <p:spPr>
            <a:xfrm flipH="1">
              <a:off x="537286" y="4377549"/>
              <a:ext cx="782388" cy="99732"/>
            </a:xfrm>
            <a:custGeom>
              <a:rect b="b" l="l" r="r" t="t"/>
              <a:pathLst>
                <a:path extrusionOk="0" h="1870" w="14670">
                  <a:moveTo>
                    <a:pt x="7303" y="1"/>
                  </a:moveTo>
                  <a:cubicBezTo>
                    <a:pt x="7065" y="1"/>
                    <a:pt x="6806" y="48"/>
                    <a:pt x="6515" y="162"/>
                  </a:cubicBezTo>
                  <a:cubicBezTo>
                    <a:pt x="4798" y="838"/>
                    <a:pt x="161" y="299"/>
                    <a:pt x="0" y="1869"/>
                  </a:cubicBezTo>
                  <a:lnTo>
                    <a:pt x="14670" y="1869"/>
                  </a:lnTo>
                  <a:cubicBezTo>
                    <a:pt x="14670" y="1869"/>
                    <a:pt x="12713" y="1054"/>
                    <a:pt x="10939" y="1054"/>
                  </a:cubicBezTo>
                  <a:cubicBezTo>
                    <a:pt x="10850" y="1054"/>
                    <a:pt x="10761" y="1056"/>
                    <a:pt x="10673" y="1061"/>
                  </a:cubicBezTo>
                  <a:cubicBezTo>
                    <a:pt x="10625" y="1063"/>
                    <a:pt x="10577" y="1064"/>
                    <a:pt x="10530" y="1064"/>
                  </a:cubicBezTo>
                  <a:cubicBezTo>
                    <a:pt x="9103" y="1064"/>
                    <a:pt x="8436" y="1"/>
                    <a:pt x="7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6"/>
            <p:cNvSpPr/>
            <p:nvPr/>
          </p:nvSpPr>
          <p:spPr>
            <a:xfrm flipH="1">
              <a:off x="-1296" y="4561063"/>
              <a:ext cx="385861" cy="38133"/>
            </a:xfrm>
            <a:custGeom>
              <a:rect b="b" l="l" r="r" t="t"/>
              <a:pathLst>
                <a:path extrusionOk="0" h="715" w="7235">
                  <a:moveTo>
                    <a:pt x="3397" y="0"/>
                  </a:moveTo>
                  <a:cubicBezTo>
                    <a:pt x="3156" y="0"/>
                    <a:pt x="2857" y="61"/>
                    <a:pt x="2465" y="237"/>
                  </a:cubicBezTo>
                  <a:cubicBezTo>
                    <a:pt x="2152" y="378"/>
                    <a:pt x="1906" y="425"/>
                    <a:pt x="1702" y="425"/>
                  </a:cubicBezTo>
                  <a:cubicBezTo>
                    <a:pt x="1279" y="425"/>
                    <a:pt x="1037" y="221"/>
                    <a:pt x="758" y="221"/>
                  </a:cubicBezTo>
                  <a:cubicBezTo>
                    <a:pt x="557" y="221"/>
                    <a:pt x="337" y="327"/>
                    <a:pt x="15" y="692"/>
                  </a:cubicBezTo>
                  <a:cubicBezTo>
                    <a:pt x="1" y="708"/>
                    <a:pt x="798" y="714"/>
                    <a:pt x="1867" y="714"/>
                  </a:cubicBezTo>
                  <a:cubicBezTo>
                    <a:pt x="4006" y="714"/>
                    <a:pt x="7235" y="692"/>
                    <a:pt x="7235" y="692"/>
                  </a:cubicBezTo>
                  <a:cubicBezTo>
                    <a:pt x="7235" y="692"/>
                    <a:pt x="6469" y="115"/>
                    <a:pt x="5511" y="115"/>
                  </a:cubicBezTo>
                  <a:cubicBezTo>
                    <a:pt x="5266" y="115"/>
                    <a:pt x="5008" y="153"/>
                    <a:pt x="4748" y="247"/>
                  </a:cubicBezTo>
                  <a:cubicBezTo>
                    <a:pt x="4665" y="277"/>
                    <a:pt x="4589" y="290"/>
                    <a:pt x="4517" y="290"/>
                  </a:cubicBezTo>
                  <a:cubicBezTo>
                    <a:pt x="4172" y="290"/>
                    <a:pt x="3923" y="0"/>
                    <a:pt x="33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6"/>
            <p:cNvSpPr/>
            <p:nvPr/>
          </p:nvSpPr>
          <p:spPr>
            <a:xfrm flipH="1">
              <a:off x="879631" y="4252167"/>
              <a:ext cx="308689" cy="39039"/>
            </a:xfrm>
            <a:custGeom>
              <a:rect b="b" l="l" r="r" t="t"/>
              <a:pathLst>
                <a:path extrusionOk="0" h="732" w="5788">
                  <a:moveTo>
                    <a:pt x="3712" y="1"/>
                  </a:moveTo>
                  <a:cubicBezTo>
                    <a:pt x="2998" y="1"/>
                    <a:pt x="3070" y="534"/>
                    <a:pt x="2389" y="534"/>
                  </a:cubicBezTo>
                  <a:cubicBezTo>
                    <a:pt x="2273" y="534"/>
                    <a:pt x="2135" y="518"/>
                    <a:pt x="1968" y="482"/>
                  </a:cubicBezTo>
                  <a:cubicBezTo>
                    <a:pt x="1735" y="432"/>
                    <a:pt x="1517" y="412"/>
                    <a:pt x="1315" y="412"/>
                  </a:cubicBezTo>
                  <a:cubicBezTo>
                    <a:pt x="520" y="412"/>
                    <a:pt x="1" y="724"/>
                    <a:pt x="1" y="724"/>
                  </a:cubicBezTo>
                  <a:cubicBezTo>
                    <a:pt x="1" y="724"/>
                    <a:pt x="2541" y="732"/>
                    <a:pt x="4252" y="732"/>
                  </a:cubicBezTo>
                  <a:cubicBezTo>
                    <a:pt x="5107" y="732"/>
                    <a:pt x="5754" y="730"/>
                    <a:pt x="5773" y="724"/>
                  </a:cubicBezTo>
                  <a:cubicBezTo>
                    <a:pt x="5773" y="724"/>
                    <a:pt x="5787" y="355"/>
                    <a:pt x="5309" y="355"/>
                  </a:cubicBezTo>
                  <a:cubicBezTo>
                    <a:pt x="5262" y="355"/>
                    <a:pt x="5210" y="359"/>
                    <a:pt x="5153" y="367"/>
                  </a:cubicBezTo>
                  <a:cubicBezTo>
                    <a:pt x="5097" y="374"/>
                    <a:pt x="5046" y="378"/>
                    <a:pt x="4999" y="378"/>
                  </a:cubicBezTo>
                  <a:cubicBezTo>
                    <a:pt x="4514" y="378"/>
                    <a:pt x="4474" y="1"/>
                    <a:pt x="37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6"/>
            <p:cNvSpPr/>
            <p:nvPr/>
          </p:nvSpPr>
          <p:spPr>
            <a:xfrm flipH="1">
              <a:off x="-91596" y="4108812"/>
              <a:ext cx="798974" cy="87359"/>
            </a:xfrm>
            <a:custGeom>
              <a:rect b="b" l="l" r="r" t="t"/>
              <a:pathLst>
                <a:path extrusionOk="0" h="1638" w="14981">
                  <a:moveTo>
                    <a:pt x="8398" y="0"/>
                  </a:moveTo>
                  <a:cubicBezTo>
                    <a:pt x="6782" y="0"/>
                    <a:pt x="6947" y="1208"/>
                    <a:pt x="5403" y="1208"/>
                  </a:cubicBezTo>
                  <a:cubicBezTo>
                    <a:pt x="5140" y="1208"/>
                    <a:pt x="4829" y="1173"/>
                    <a:pt x="4451" y="1091"/>
                  </a:cubicBezTo>
                  <a:cubicBezTo>
                    <a:pt x="3924" y="978"/>
                    <a:pt x="3429" y="933"/>
                    <a:pt x="2973" y="933"/>
                  </a:cubicBezTo>
                  <a:cubicBezTo>
                    <a:pt x="1176" y="933"/>
                    <a:pt x="1" y="1638"/>
                    <a:pt x="1" y="1638"/>
                  </a:cubicBezTo>
                  <a:lnTo>
                    <a:pt x="14980" y="1638"/>
                  </a:lnTo>
                  <a:cubicBezTo>
                    <a:pt x="14980" y="1638"/>
                    <a:pt x="13420" y="802"/>
                    <a:pt x="12053" y="802"/>
                  </a:cubicBezTo>
                  <a:cubicBezTo>
                    <a:pt x="11918" y="802"/>
                    <a:pt x="11786" y="810"/>
                    <a:pt x="11657" y="828"/>
                  </a:cubicBezTo>
                  <a:cubicBezTo>
                    <a:pt x="11530" y="845"/>
                    <a:pt x="11415" y="853"/>
                    <a:pt x="11309" y="853"/>
                  </a:cubicBezTo>
                  <a:cubicBezTo>
                    <a:pt x="10211" y="853"/>
                    <a:pt x="10121" y="0"/>
                    <a:pt x="83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6"/>
            <p:cNvSpPr/>
            <p:nvPr/>
          </p:nvSpPr>
          <p:spPr>
            <a:xfrm flipH="1">
              <a:off x="-166356" y="4539144"/>
              <a:ext cx="358874" cy="355621"/>
            </a:xfrm>
            <a:custGeom>
              <a:rect b="b" l="l" r="r" t="t"/>
              <a:pathLst>
                <a:path extrusionOk="0" h="6668" w="6729">
                  <a:moveTo>
                    <a:pt x="5532" y="0"/>
                  </a:moveTo>
                  <a:cubicBezTo>
                    <a:pt x="5153" y="0"/>
                    <a:pt x="4301" y="400"/>
                    <a:pt x="2528" y="2700"/>
                  </a:cubicBezTo>
                  <a:cubicBezTo>
                    <a:pt x="1434" y="4119"/>
                    <a:pt x="594" y="5472"/>
                    <a:pt x="0" y="6667"/>
                  </a:cubicBezTo>
                  <a:cubicBezTo>
                    <a:pt x="1741" y="5799"/>
                    <a:pt x="4901" y="4282"/>
                    <a:pt x="6288" y="3619"/>
                  </a:cubicBezTo>
                  <a:cubicBezTo>
                    <a:pt x="6728" y="1794"/>
                    <a:pt x="6628" y="389"/>
                    <a:pt x="5801" y="114"/>
                  </a:cubicBezTo>
                  <a:cubicBezTo>
                    <a:pt x="5801" y="114"/>
                    <a:pt x="5734" y="0"/>
                    <a:pt x="5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6"/>
            <p:cNvSpPr/>
            <p:nvPr/>
          </p:nvSpPr>
          <p:spPr>
            <a:xfrm flipH="1">
              <a:off x="-142944" y="4732150"/>
              <a:ext cx="399994" cy="429327"/>
            </a:xfrm>
            <a:custGeom>
              <a:rect b="b" l="l" r="r" t="t"/>
              <a:pathLst>
                <a:path extrusionOk="0" h="8050" w="7500">
                  <a:moveTo>
                    <a:pt x="7499" y="0"/>
                  </a:moveTo>
                  <a:lnTo>
                    <a:pt x="7499" y="0"/>
                  </a:lnTo>
                  <a:cubicBezTo>
                    <a:pt x="6113" y="663"/>
                    <a:pt x="2951" y="2180"/>
                    <a:pt x="1212" y="3048"/>
                  </a:cubicBezTo>
                  <a:cubicBezTo>
                    <a:pt x="331" y="4824"/>
                    <a:pt x="1" y="6250"/>
                    <a:pt x="211" y="7018"/>
                  </a:cubicBezTo>
                  <a:cubicBezTo>
                    <a:pt x="367" y="7590"/>
                    <a:pt x="924" y="8050"/>
                    <a:pt x="1698" y="8050"/>
                  </a:cubicBezTo>
                  <a:cubicBezTo>
                    <a:pt x="2662" y="8050"/>
                    <a:pt x="3963" y="7338"/>
                    <a:pt x="5247" y="5247"/>
                  </a:cubicBezTo>
                  <a:cubicBezTo>
                    <a:pt x="6325" y="3494"/>
                    <a:pt x="7116" y="1588"/>
                    <a:pt x="7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6"/>
            <p:cNvSpPr/>
            <p:nvPr/>
          </p:nvSpPr>
          <p:spPr>
            <a:xfrm flipH="1">
              <a:off x="-117610" y="4544957"/>
              <a:ext cx="327782" cy="606391"/>
            </a:xfrm>
            <a:custGeom>
              <a:rect b="b" l="l" r="r" t="t"/>
              <a:pathLst>
                <a:path extrusionOk="0" h="11370" w="6146">
                  <a:moveTo>
                    <a:pt x="6121" y="0"/>
                  </a:moveTo>
                  <a:cubicBezTo>
                    <a:pt x="6114" y="18"/>
                    <a:pt x="5338" y="1730"/>
                    <a:pt x="3604" y="4469"/>
                  </a:cubicBezTo>
                  <a:cubicBezTo>
                    <a:pt x="2267" y="6581"/>
                    <a:pt x="22" y="11311"/>
                    <a:pt x="0" y="11358"/>
                  </a:cubicBezTo>
                  <a:lnTo>
                    <a:pt x="23" y="11369"/>
                  </a:lnTo>
                  <a:cubicBezTo>
                    <a:pt x="45" y="11322"/>
                    <a:pt x="2288" y="6594"/>
                    <a:pt x="3626" y="4483"/>
                  </a:cubicBezTo>
                  <a:cubicBezTo>
                    <a:pt x="5360" y="1742"/>
                    <a:pt x="6138" y="28"/>
                    <a:pt x="6146" y="10"/>
                  </a:cubicBezTo>
                  <a:lnTo>
                    <a:pt x="61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6"/>
            <p:cNvSpPr/>
            <p:nvPr/>
          </p:nvSpPr>
          <p:spPr>
            <a:xfrm flipH="1">
              <a:off x="-157229" y="4571356"/>
              <a:ext cx="72266" cy="111518"/>
            </a:xfrm>
            <a:custGeom>
              <a:rect b="b" l="l" r="r" t="t"/>
              <a:pathLst>
                <a:path extrusionOk="0" h="2091" w="1355">
                  <a:moveTo>
                    <a:pt x="1126" y="1"/>
                  </a:moveTo>
                  <a:cubicBezTo>
                    <a:pt x="1080" y="52"/>
                    <a:pt x="0" y="1251"/>
                    <a:pt x="202" y="1898"/>
                  </a:cubicBezTo>
                  <a:cubicBezTo>
                    <a:pt x="237" y="2011"/>
                    <a:pt x="295" y="2074"/>
                    <a:pt x="377" y="2089"/>
                  </a:cubicBezTo>
                  <a:cubicBezTo>
                    <a:pt x="389" y="2090"/>
                    <a:pt x="400" y="2091"/>
                    <a:pt x="411" y="2091"/>
                  </a:cubicBezTo>
                  <a:cubicBezTo>
                    <a:pt x="756" y="2091"/>
                    <a:pt x="1330" y="1310"/>
                    <a:pt x="1354" y="1276"/>
                  </a:cubicBezTo>
                  <a:lnTo>
                    <a:pt x="1333" y="1261"/>
                  </a:lnTo>
                  <a:cubicBezTo>
                    <a:pt x="1327" y="1268"/>
                    <a:pt x="743" y="2064"/>
                    <a:pt x="412" y="2064"/>
                  </a:cubicBezTo>
                  <a:cubicBezTo>
                    <a:pt x="402" y="2064"/>
                    <a:pt x="392" y="2063"/>
                    <a:pt x="382" y="2061"/>
                  </a:cubicBezTo>
                  <a:cubicBezTo>
                    <a:pt x="311" y="2049"/>
                    <a:pt x="258" y="1992"/>
                    <a:pt x="226" y="1890"/>
                  </a:cubicBezTo>
                  <a:cubicBezTo>
                    <a:pt x="30" y="1258"/>
                    <a:pt x="1133" y="32"/>
                    <a:pt x="1146" y="18"/>
                  </a:cubicBezTo>
                  <a:lnTo>
                    <a:pt x="1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6"/>
            <p:cNvSpPr/>
            <p:nvPr/>
          </p:nvSpPr>
          <p:spPr>
            <a:xfrm flipH="1">
              <a:off x="-126138" y="4785908"/>
              <a:ext cx="126558" cy="104638"/>
            </a:xfrm>
            <a:custGeom>
              <a:rect b="b" l="l" r="r" t="t"/>
              <a:pathLst>
                <a:path extrusionOk="0" h="1962" w="2373">
                  <a:moveTo>
                    <a:pt x="2362" y="0"/>
                  </a:moveTo>
                  <a:cubicBezTo>
                    <a:pt x="2274" y="37"/>
                    <a:pt x="184" y="920"/>
                    <a:pt x="23" y="1645"/>
                  </a:cubicBezTo>
                  <a:cubicBezTo>
                    <a:pt x="1" y="1753"/>
                    <a:pt x="19" y="1835"/>
                    <a:pt x="84" y="1888"/>
                  </a:cubicBezTo>
                  <a:cubicBezTo>
                    <a:pt x="146" y="1941"/>
                    <a:pt x="247" y="1961"/>
                    <a:pt x="367" y="1961"/>
                  </a:cubicBezTo>
                  <a:cubicBezTo>
                    <a:pt x="881" y="1961"/>
                    <a:pt x="1780" y="1585"/>
                    <a:pt x="1826" y="1564"/>
                  </a:cubicBezTo>
                  <a:lnTo>
                    <a:pt x="1816" y="1540"/>
                  </a:lnTo>
                  <a:cubicBezTo>
                    <a:pt x="1804" y="1545"/>
                    <a:pt x="875" y="1935"/>
                    <a:pt x="365" y="1935"/>
                  </a:cubicBezTo>
                  <a:cubicBezTo>
                    <a:pt x="251" y="1935"/>
                    <a:pt x="158" y="1915"/>
                    <a:pt x="101" y="1868"/>
                  </a:cubicBezTo>
                  <a:cubicBezTo>
                    <a:pt x="44" y="1821"/>
                    <a:pt x="28" y="1749"/>
                    <a:pt x="49" y="1651"/>
                  </a:cubicBezTo>
                  <a:cubicBezTo>
                    <a:pt x="209" y="938"/>
                    <a:pt x="2351" y="33"/>
                    <a:pt x="2372" y="25"/>
                  </a:cubicBezTo>
                  <a:lnTo>
                    <a:pt x="23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6"/>
            <p:cNvSpPr/>
            <p:nvPr/>
          </p:nvSpPr>
          <p:spPr>
            <a:xfrm flipH="1">
              <a:off x="71296" y="4701911"/>
              <a:ext cx="52159" cy="127571"/>
            </a:xfrm>
            <a:custGeom>
              <a:rect b="b" l="l" r="r" t="t"/>
              <a:pathLst>
                <a:path extrusionOk="0" h="2392" w="978">
                  <a:moveTo>
                    <a:pt x="951" y="1"/>
                  </a:moveTo>
                  <a:cubicBezTo>
                    <a:pt x="951" y="23"/>
                    <a:pt x="950" y="2285"/>
                    <a:pt x="462" y="2363"/>
                  </a:cubicBezTo>
                  <a:cubicBezTo>
                    <a:pt x="448" y="2365"/>
                    <a:pt x="434" y="2366"/>
                    <a:pt x="421" y="2366"/>
                  </a:cubicBezTo>
                  <a:cubicBezTo>
                    <a:pt x="363" y="2366"/>
                    <a:pt x="314" y="2346"/>
                    <a:pt x="273" y="2306"/>
                  </a:cubicBezTo>
                  <a:cubicBezTo>
                    <a:pt x="27" y="2068"/>
                    <a:pt x="137" y="1199"/>
                    <a:pt x="138" y="1189"/>
                  </a:cubicBezTo>
                  <a:lnTo>
                    <a:pt x="112" y="1185"/>
                  </a:lnTo>
                  <a:lnTo>
                    <a:pt x="112" y="1185"/>
                  </a:lnTo>
                  <a:cubicBezTo>
                    <a:pt x="108" y="1221"/>
                    <a:pt x="0" y="2076"/>
                    <a:pt x="256" y="2325"/>
                  </a:cubicBezTo>
                  <a:cubicBezTo>
                    <a:pt x="302" y="2368"/>
                    <a:pt x="358" y="2392"/>
                    <a:pt x="421" y="2392"/>
                  </a:cubicBezTo>
                  <a:cubicBezTo>
                    <a:pt x="436" y="2392"/>
                    <a:pt x="452" y="2390"/>
                    <a:pt x="464" y="2388"/>
                  </a:cubicBezTo>
                  <a:cubicBezTo>
                    <a:pt x="975" y="2307"/>
                    <a:pt x="977" y="94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6"/>
            <p:cNvSpPr/>
            <p:nvPr/>
          </p:nvSpPr>
          <p:spPr>
            <a:xfrm flipH="1">
              <a:off x="-45717" y="4972622"/>
              <a:ext cx="197917" cy="131145"/>
            </a:xfrm>
            <a:custGeom>
              <a:rect b="b" l="l" r="r" t="t"/>
              <a:pathLst>
                <a:path extrusionOk="0" h="2459" w="3711">
                  <a:moveTo>
                    <a:pt x="3700" y="1"/>
                  </a:moveTo>
                  <a:cubicBezTo>
                    <a:pt x="3550" y="67"/>
                    <a:pt x="0" y="1627"/>
                    <a:pt x="72" y="2212"/>
                  </a:cubicBezTo>
                  <a:cubicBezTo>
                    <a:pt x="81" y="2281"/>
                    <a:pt x="117" y="2336"/>
                    <a:pt x="180" y="2376"/>
                  </a:cubicBezTo>
                  <a:cubicBezTo>
                    <a:pt x="272" y="2435"/>
                    <a:pt x="417" y="2459"/>
                    <a:pt x="588" y="2459"/>
                  </a:cubicBezTo>
                  <a:cubicBezTo>
                    <a:pt x="1223" y="2459"/>
                    <a:pt x="2227" y="2137"/>
                    <a:pt x="2280" y="2119"/>
                  </a:cubicBezTo>
                  <a:lnTo>
                    <a:pt x="2272" y="2095"/>
                  </a:lnTo>
                  <a:cubicBezTo>
                    <a:pt x="2259" y="2099"/>
                    <a:pt x="1219" y="2432"/>
                    <a:pt x="582" y="2432"/>
                  </a:cubicBezTo>
                  <a:cubicBezTo>
                    <a:pt x="418" y="2432"/>
                    <a:pt x="280" y="2410"/>
                    <a:pt x="194" y="2355"/>
                  </a:cubicBezTo>
                  <a:cubicBezTo>
                    <a:pt x="137" y="2319"/>
                    <a:pt x="106" y="2270"/>
                    <a:pt x="98" y="2209"/>
                  </a:cubicBezTo>
                  <a:cubicBezTo>
                    <a:pt x="29" y="1642"/>
                    <a:pt x="3674" y="42"/>
                    <a:pt x="3711" y="25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6"/>
            <p:cNvSpPr/>
            <p:nvPr/>
          </p:nvSpPr>
          <p:spPr>
            <a:xfrm flipH="1">
              <a:off x="711900" y="4268699"/>
              <a:ext cx="491032" cy="720789"/>
            </a:xfrm>
            <a:custGeom>
              <a:rect b="b" l="l" r="r" t="t"/>
              <a:pathLst>
                <a:path extrusionOk="0" h="13515" w="9207">
                  <a:moveTo>
                    <a:pt x="1" y="0"/>
                  </a:moveTo>
                  <a:cubicBezTo>
                    <a:pt x="594" y="1113"/>
                    <a:pt x="186" y="1819"/>
                    <a:pt x="594" y="3823"/>
                  </a:cubicBezTo>
                  <a:cubicBezTo>
                    <a:pt x="1003" y="5827"/>
                    <a:pt x="1077" y="7424"/>
                    <a:pt x="2599" y="9316"/>
                  </a:cubicBezTo>
                  <a:cubicBezTo>
                    <a:pt x="4121" y="11208"/>
                    <a:pt x="5159" y="13514"/>
                    <a:pt x="5159" y="13514"/>
                  </a:cubicBezTo>
                  <a:lnTo>
                    <a:pt x="9206" y="13514"/>
                  </a:lnTo>
                  <a:cubicBezTo>
                    <a:pt x="9206" y="13514"/>
                    <a:pt x="8872" y="11173"/>
                    <a:pt x="7108" y="9391"/>
                  </a:cubicBezTo>
                  <a:cubicBezTo>
                    <a:pt x="5345" y="7609"/>
                    <a:pt x="4789" y="5530"/>
                    <a:pt x="3787" y="2895"/>
                  </a:cubicBezTo>
                  <a:cubicBezTo>
                    <a:pt x="2784" y="25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6"/>
            <p:cNvSpPr/>
            <p:nvPr/>
          </p:nvSpPr>
          <p:spPr>
            <a:xfrm flipH="1">
              <a:off x="1019417" y="4614874"/>
              <a:ext cx="76959" cy="93119"/>
            </a:xfrm>
            <a:custGeom>
              <a:rect b="b" l="l" r="r" t="t"/>
              <a:pathLst>
                <a:path extrusionOk="0" h="1746" w="1443">
                  <a:moveTo>
                    <a:pt x="248" y="53"/>
                  </a:moveTo>
                  <a:cubicBezTo>
                    <a:pt x="326" y="53"/>
                    <a:pt x="415" y="87"/>
                    <a:pt x="512" y="155"/>
                  </a:cubicBezTo>
                  <a:cubicBezTo>
                    <a:pt x="941" y="451"/>
                    <a:pt x="1387" y="1288"/>
                    <a:pt x="1345" y="1589"/>
                  </a:cubicBezTo>
                  <a:cubicBezTo>
                    <a:pt x="1337" y="1644"/>
                    <a:pt x="1316" y="1675"/>
                    <a:pt x="1279" y="1687"/>
                  </a:cubicBezTo>
                  <a:cubicBezTo>
                    <a:pt x="1267" y="1691"/>
                    <a:pt x="1254" y="1694"/>
                    <a:pt x="1238" y="1694"/>
                  </a:cubicBezTo>
                  <a:cubicBezTo>
                    <a:pt x="970" y="1694"/>
                    <a:pt x="393" y="1018"/>
                    <a:pt x="164" y="494"/>
                  </a:cubicBezTo>
                  <a:cubicBezTo>
                    <a:pt x="69" y="275"/>
                    <a:pt x="56" y="124"/>
                    <a:pt x="132" y="83"/>
                  </a:cubicBezTo>
                  <a:cubicBezTo>
                    <a:pt x="167" y="63"/>
                    <a:pt x="206" y="53"/>
                    <a:pt x="248" y="53"/>
                  </a:cubicBezTo>
                  <a:close/>
                  <a:moveTo>
                    <a:pt x="246" y="0"/>
                  </a:moveTo>
                  <a:cubicBezTo>
                    <a:pt x="196" y="0"/>
                    <a:pt x="149" y="12"/>
                    <a:pt x="105" y="36"/>
                  </a:cubicBezTo>
                  <a:cubicBezTo>
                    <a:pt x="0" y="95"/>
                    <a:pt x="3" y="261"/>
                    <a:pt x="115" y="515"/>
                  </a:cubicBezTo>
                  <a:cubicBezTo>
                    <a:pt x="334" y="1014"/>
                    <a:pt x="923" y="1746"/>
                    <a:pt x="1239" y="1746"/>
                  </a:cubicBezTo>
                  <a:cubicBezTo>
                    <a:pt x="1259" y="1746"/>
                    <a:pt x="1278" y="1742"/>
                    <a:pt x="1295" y="1736"/>
                  </a:cubicBezTo>
                  <a:cubicBezTo>
                    <a:pt x="1335" y="1723"/>
                    <a:pt x="1383" y="1689"/>
                    <a:pt x="1397" y="1597"/>
                  </a:cubicBezTo>
                  <a:cubicBezTo>
                    <a:pt x="1443" y="1275"/>
                    <a:pt x="992" y="422"/>
                    <a:pt x="542" y="112"/>
                  </a:cubicBezTo>
                  <a:cubicBezTo>
                    <a:pt x="434" y="37"/>
                    <a:pt x="335" y="0"/>
                    <a:pt x="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6"/>
            <p:cNvSpPr/>
            <p:nvPr/>
          </p:nvSpPr>
          <p:spPr>
            <a:xfrm flipH="1">
              <a:off x="805712" y="4267366"/>
              <a:ext cx="397914" cy="722655"/>
            </a:xfrm>
            <a:custGeom>
              <a:rect b="b" l="l" r="r" t="t"/>
              <a:pathLst>
                <a:path extrusionOk="0" h="13550" w="7461">
                  <a:moveTo>
                    <a:pt x="28" y="0"/>
                  </a:moveTo>
                  <a:lnTo>
                    <a:pt x="1" y="46"/>
                  </a:lnTo>
                  <a:cubicBezTo>
                    <a:pt x="18" y="56"/>
                    <a:pt x="1733" y="1109"/>
                    <a:pt x="3085" y="4503"/>
                  </a:cubicBezTo>
                  <a:lnTo>
                    <a:pt x="548" y="3434"/>
                  </a:lnTo>
                  <a:lnTo>
                    <a:pt x="527" y="3483"/>
                  </a:lnTo>
                  <a:lnTo>
                    <a:pt x="3112" y="4571"/>
                  </a:lnTo>
                  <a:cubicBezTo>
                    <a:pt x="4396" y="7832"/>
                    <a:pt x="5512" y="10280"/>
                    <a:pt x="6339" y="11653"/>
                  </a:cubicBezTo>
                  <a:cubicBezTo>
                    <a:pt x="7089" y="12900"/>
                    <a:pt x="7410" y="13544"/>
                    <a:pt x="7413" y="13550"/>
                  </a:cubicBezTo>
                  <a:lnTo>
                    <a:pt x="7461" y="13527"/>
                  </a:lnTo>
                  <a:cubicBezTo>
                    <a:pt x="7457" y="13522"/>
                    <a:pt x="7136" y="12876"/>
                    <a:pt x="6384" y="11628"/>
                  </a:cubicBezTo>
                  <a:cubicBezTo>
                    <a:pt x="5808" y="10671"/>
                    <a:pt x="4780" y="8666"/>
                    <a:pt x="3157" y="4542"/>
                  </a:cubicBezTo>
                  <a:cubicBezTo>
                    <a:pt x="1795" y="1085"/>
                    <a:pt x="46" y="12"/>
                    <a:pt x="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6"/>
            <p:cNvSpPr/>
            <p:nvPr/>
          </p:nvSpPr>
          <p:spPr>
            <a:xfrm flipH="1">
              <a:off x="1033551" y="4391415"/>
              <a:ext cx="28000" cy="55839"/>
            </a:xfrm>
            <a:custGeom>
              <a:rect b="b" l="l" r="r" t="t"/>
              <a:pathLst>
                <a:path extrusionOk="0" h="1047" w="525">
                  <a:moveTo>
                    <a:pt x="172" y="54"/>
                  </a:moveTo>
                  <a:cubicBezTo>
                    <a:pt x="179" y="54"/>
                    <a:pt x="187" y="56"/>
                    <a:pt x="196" y="60"/>
                  </a:cubicBezTo>
                  <a:cubicBezTo>
                    <a:pt x="357" y="135"/>
                    <a:pt x="471" y="635"/>
                    <a:pt x="417" y="883"/>
                  </a:cubicBezTo>
                  <a:cubicBezTo>
                    <a:pt x="405" y="933"/>
                    <a:pt x="383" y="993"/>
                    <a:pt x="336" y="993"/>
                  </a:cubicBezTo>
                  <a:cubicBezTo>
                    <a:pt x="296" y="993"/>
                    <a:pt x="247" y="932"/>
                    <a:pt x="205" y="825"/>
                  </a:cubicBezTo>
                  <a:cubicBezTo>
                    <a:pt x="100" y="559"/>
                    <a:pt x="67" y="138"/>
                    <a:pt x="148" y="63"/>
                  </a:cubicBezTo>
                  <a:cubicBezTo>
                    <a:pt x="153" y="59"/>
                    <a:pt x="162" y="54"/>
                    <a:pt x="172" y="54"/>
                  </a:cubicBezTo>
                  <a:close/>
                  <a:moveTo>
                    <a:pt x="172" y="1"/>
                  </a:moveTo>
                  <a:cubicBezTo>
                    <a:pt x="150" y="1"/>
                    <a:pt x="130" y="9"/>
                    <a:pt x="113" y="24"/>
                  </a:cubicBezTo>
                  <a:cubicBezTo>
                    <a:pt x="0" y="132"/>
                    <a:pt x="59" y="598"/>
                    <a:pt x="158" y="845"/>
                  </a:cubicBezTo>
                  <a:cubicBezTo>
                    <a:pt x="210" y="979"/>
                    <a:pt x="271" y="1047"/>
                    <a:pt x="337" y="1047"/>
                  </a:cubicBezTo>
                  <a:cubicBezTo>
                    <a:pt x="383" y="1047"/>
                    <a:pt x="441" y="1021"/>
                    <a:pt x="470" y="893"/>
                  </a:cubicBezTo>
                  <a:cubicBezTo>
                    <a:pt x="525" y="644"/>
                    <a:pt x="420" y="105"/>
                    <a:pt x="219" y="12"/>
                  </a:cubicBezTo>
                  <a:cubicBezTo>
                    <a:pt x="203" y="4"/>
                    <a:pt x="187" y="1"/>
                    <a:pt x="1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6"/>
            <p:cNvSpPr/>
            <p:nvPr/>
          </p:nvSpPr>
          <p:spPr>
            <a:xfrm flipH="1">
              <a:off x="898090" y="4682925"/>
              <a:ext cx="31093" cy="56746"/>
            </a:xfrm>
            <a:custGeom>
              <a:rect b="b" l="l" r="r" t="t"/>
              <a:pathLst>
                <a:path extrusionOk="0" h="1064" w="583">
                  <a:moveTo>
                    <a:pt x="228" y="54"/>
                  </a:moveTo>
                  <a:cubicBezTo>
                    <a:pt x="241" y="54"/>
                    <a:pt x="262" y="59"/>
                    <a:pt x="288" y="84"/>
                  </a:cubicBezTo>
                  <a:cubicBezTo>
                    <a:pt x="485" y="269"/>
                    <a:pt x="530" y="786"/>
                    <a:pt x="403" y="960"/>
                  </a:cubicBezTo>
                  <a:cubicBezTo>
                    <a:pt x="378" y="993"/>
                    <a:pt x="350" y="1010"/>
                    <a:pt x="317" y="1010"/>
                  </a:cubicBezTo>
                  <a:cubicBezTo>
                    <a:pt x="295" y="1010"/>
                    <a:pt x="270" y="1002"/>
                    <a:pt x="243" y="987"/>
                  </a:cubicBezTo>
                  <a:cubicBezTo>
                    <a:pt x="93" y="904"/>
                    <a:pt x="55" y="640"/>
                    <a:pt x="68" y="440"/>
                  </a:cubicBezTo>
                  <a:cubicBezTo>
                    <a:pt x="81" y="245"/>
                    <a:pt x="140" y="85"/>
                    <a:pt x="210" y="58"/>
                  </a:cubicBezTo>
                  <a:cubicBezTo>
                    <a:pt x="213" y="56"/>
                    <a:pt x="220" y="54"/>
                    <a:pt x="228" y="54"/>
                  </a:cubicBezTo>
                  <a:close/>
                  <a:moveTo>
                    <a:pt x="228" y="1"/>
                  </a:moveTo>
                  <a:cubicBezTo>
                    <a:pt x="213" y="1"/>
                    <a:pt x="200" y="4"/>
                    <a:pt x="189" y="9"/>
                  </a:cubicBezTo>
                  <a:cubicBezTo>
                    <a:pt x="78" y="52"/>
                    <a:pt x="26" y="267"/>
                    <a:pt x="15" y="437"/>
                  </a:cubicBezTo>
                  <a:cubicBezTo>
                    <a:pt x="1" y="663"/>
                    <a:pt x="46" y="939"/>
                    <a:pt x="218" y="1033"/>
                  </a:cubicBezTo>
                  <a:cubicBezTo>
                    <a:pt x="254" y="1054"/>
                    <a:pt x="288" y="1063"/>
                    <a:pt x="319" y="1063"/>
                  </a:cubicBezTo>
                  <a:cubicBezTo>
                    <a:pt x="367" y="1063"/>
                    <a:pt x="411" y="1038"/>
                    <a:pt x="444" y="991"/>
                  </a:cubicBezTo>
                  <a:cubicBezTo>
                    <a:pt x="583" y="800"/>
                    <a:pt x="541" y="250"/>
                    <a:pt x="323" y="45"/>
                  </a:cubicBezTo>
                  <a:cubicBezTo>
                    <a:pt x="287" y="12"/>
                    <a:pt x="254" y="1"/>
                    <a:pt x="228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6"/>
            <p:cNvSpPr/>
            <p:nvPr/>
          </p:nvSpPr>
          <p:spPr>
            <a:xfrm flipH="1">
              <a:off x="844492" y="4745003"/>
              <a:ext cx="47306" cy="97278"/>
            </a:xfrm>
            <a:custGeom>
              <a:rect b="b" l="l" r="r" t="t"/>
              <a:pathLst>
                <a:path extrusionOk="0" h="1824" w="887">
                  <a:moveTo>
                    <a:pt x="838" y="1"/>
                  </a:moveTo>
                  <a:lnTo>
                    <a:pt x="0" y="1802"/>
                  </a:lnTo>
                  <a:lnTo>
                    <a:pt x="48" y="1823"/>
                  </a:lnTo>
                  <a:lnTo>
                    <a:pt x="887" y="22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6"/>
            <p:cNvSpPr/>
            <p:nvPr/>
          </p:nvSpPr>
          <p:spPr>
            <a:xfrm flipH="1">
              <a:off x="823637" y="4917637"/>
              <a:ext cx="140584" cy="41759"/>
            </a:xfrm>
            <a:custGeom>
              <a:rect b="b" l="l" r="r" t="t"/>
              <a:pathLst>
                <a:path extrusionOk="0" h="783" w="2636">
                  <a:moveTo>
                    <a:pt x="15" y="0"/>
                  </a:moveTo>
                  <a:lnTo>
                    <a:pt x="1" y="52"/>
                  </a:lnTo>
                  <a:lnTo>
                    <a:pt x="2621" y="783"/>
                  </a:lnTo>
                  <a:lnTo>
                    <a:pt x="2635" y="73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6"/>
            <p:cNvSpPr/>
            <p:nvPr/>
          </p:nvSpPr>
          <p:spPr>
            <a:xfrm flipH="1">
              <a:off x="19592" y="4580742"/>
              <a:ext cx="1135556" cy="593911"/>
            </a:xfrm>
            <a:custGeom>
              <a:rect b="b" l="l" r="r" t="t"/>
              <a:pathLst>
                <a:path extrusionOk="0" h="11136" w="21292">
                  <a:moveTo>
                    <a:pt x="9413" y="1"/>
                  </a:moveTo>
                  <a:cubicBezTo>
                    <a:pt x="8486" y="1"/>
                    <a:pt x="7852" y="635"/>
                    <a:pt x="7852" y="635"/>
                  </a:cubicBezTo>
                  <a:lnTo>
                    <a:pt x="7308" y="1021"/>
                  </a:lnTo>
                  <a:lnTo>
                    <a:pt x="4606" y="6552"/>
                  </a:lnTo>
                  <a:lnTo>
                    <a:pt x="907" y="5400"/>
                  </a:lnTo>
                  <a:cubicBezTo>
                    <a:pt x="829" y="5590"/>
                    <a:pt x="762" y="5756"/>
                    <a:pt x="711" y="5894"/>
                  </a:cubicBezTo>
                  <a:cubicBezTo>
                    <a:pt x="0" y="7835"/>
                    <a:pt x="602" y="10082"/>
                    <a:pt x="2613" y="10082"/>
                  </a:cubicBezTo>
                  <a:cubicBezTo>
                    <a:pt x="2716" y="10082"/>
                    <a:pt x="2822" y="10076"/>
                    <a:pt x="2933" y="10064"/>
                  </a:cubicBezTo>
                  <a:cubicBezTo>
                    <a:pt x="4628" y="9878"/>
                    <a:pt x="6843" y="7802"/>
                    <a:pt x="7852" y="6768"/>
                  </a:cubicBezTo>
                  <a:lnTo>
                    <a:pt x="7852" y="6777"/>
                  </a:lnTo>
                  <a:lnTo>
                    <a:pt x="8068" y="6542"/>
                  </a:lnTo>
                  <a:cubicBezTo>
                    <a:pt x="8275" y="6322"/>
                    <a:pt x="8396" y="6187"/>
                    <a:pt x="8396" y="6187"/>
                  </a:cubicBezTo>
                  <a:lnTo>
                    <a:pt x="14265" y="6187"/>
                  </a:lnTo>
                  <a:cubicBezTo>
                    <a:pt x="14825" y="10336"/>
                    <a:pt x="16275" y="11136"/>
                    <a:pt x="17580" y="11136"/>
                  </a:cubicBezTo>
                  <a:cubicBezTo>
                    <a:pt x="17795" y="11136"/>
                    <a:pt x="18006" y="11114"/>
                    <a:pt x="18209" y="11082"/>
                  </a:cubicBezTo>
                  <a:cubicBezTo>
                    <a:pt x="19500" y="10880"/>
                    <a:pt x="21292" y="10019"/>
                    <a:pt x="19729" y="5055"/>
                  </a:cubicBezTo>
                  <a:cubicBezTo>
                    <a:pt x="19308" y="3721"/>
                    <a:pt x="18759" y="2773"/>
                    <a:pt x="18182" y="2104"/>
                  </a:cubicBezTo>
                  <a:cubicBezTo>
                    <a:pt x="17462" y="1267"/>
                    <a:pt x="16419" y="811"/>
                    <a:pt x="15358" y="811"/>
                  </a:cubicBezTo>
                  <a:cubicBezTo>
                    <a:pt x="14863" y="811"/>
                    <a:pt x="14364" y="910"/>
                    <a:pt x="13892" y="1117"/>
                  </a:cubicBezTo>
                  <a:cubicBezTo>
                    <a:pt x="13581" y="1253"/>
                    <a:pt x="13207" y="1358"/>
                    <a:pt x="12792" y="1358"/>
                  </a:cubicBezTo>
                  <a:cubicBezTo>
                    <a:pt x="12242" y="1358"/>
                    <a:pt x="11620" y="1174"/>
                    <a:pt x="10979" y="635"/>
                  </a:cubicBezTo>
                  <a:cubicBezTo>
                    <a:pt x="10413" y="159"/>
                    <a:pt x="9876" y="1"/>
                    <a:pt x="9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6"/>
            <p:cNvSpPr/>
            <p:nvPr/>
          </p:nvSpPr>
          <p:spPr>
            <a:xfrm flipH="1">
              <a:off x="204827" y="4207795"/>
              <a:ext cx="476793" cy="365754"/>
            </a:xfrm>
            <a:custGeom>
              <a:rect b="b" l="l" r="r" t="t"/>
              <a:pathLst>
                <a:path extrusionOk="0" h="6858" w="8940">
                  <a:moveTo>
                    <a:pt x="3477" y="0"/>
                  </a:moveTo>
                  <a:cubicBezTo>
                    <a:pt x="2410" y="0"/>
                    <a:pt x="1949" y="1016"/>
                    <a:pt x="1949" y="1016"/>
                  </a:cubicBezTo>
                  <a:cubicBezTo>
                    <a:pt x="1" y="1578"/>
                    <a:pt x="609" y="2732"/>
                    <a:pt x="870" y="3168"/>
                  </a:cubicBezTo>
                  <a:cubicBezTo>
                    <a:pt x="912" y="3239"/>
                    <a:pt x="975" y="3293"/>
                    <a:pt x="1040" y="3345"/>
                  </a:cubicBezTo>
                  <a:cubicBezTo>
                    <a:pt x="1114" y="3406"/>
                    <a:pt x="1191" y="3635"/>
                    <a:pt x="1029" y="4444"/>
                  </a:cubicBezTo>
                  <a:cubicBezTo>
                    <a:pt x="814" y="5515"/>
                    <a:pt x="1773" y="6857"/>
                    <a:pt x="3626" y="6857"/>
                  </a:cubicBezTo>
                  <a:cubicBezTo>
                    <a:pt x="3929" y="6857"/>
                    <a:pt x="4255" y="6822"/>
                    <a:pt x="4604" y="6743"/>
                  </a:cubicBezTo>
                  <a:cubicBezTo>
                    <a:pt x="7088" y="6186"/>
                    <a:pt x="6536" y="4628"/>
                    <a:pt x="6535" y="4627"/>
                  </a:cubicBezTo>
                  <a:lnTo>
                    <a:pt x="6535" y="4627"/>
                  </a:lnTo>
                  <a:cubicBezTo>
                    <a:pt x="6536" y="4628"/>
                    <a:pt x="6899" y="5291"/>
                    <a:pt x="7401" y="5291"/>
                  </a:cubicBezTo>
                  <a:cubicBezTo>
                    <a:pt x="7423" y="5291"/>
                    <a:pt x="7445" y="5290"/>
                    <a:pt x="7467" y="5288"/>
                  </a:cubicBezTo>
                  <a:cubicBezTo>
                    <a:pt x="8004" y="5225"/>
                    <a:pt x="7713" y="4449"/>
                    <a:pt x="7713" y="4448"/>
                  </a:cubicBezTo>
                  <a:lnTo>
                    <a:pt x="7713" y="4448"/>
                  </a:lnTo>
                  <a:cubicBezTo>
                    <a:pt x="7713" y="4449"/>
                    <a:pt x="7974" y="4660"/>
                    <a:pt x="8247" y="4660"/>
                  </a:cubicBezTo>
                  <a:cubicBezTo>
                    <a:pt x="8488" y="4660"/>
                    <a:pt x="8739" y="4496"/>
                    <a:pt x="8831" y="3877"/>
                  </a:cubicBezTo>
                  <a:cubicBezTo>
                    <a:pt x="8940" y="3143"/>
                    <a:pt x="8623" y="2980"/>
                    <a:pt x="8320" y="2980"/>
                  </a:cubicBezTo>
                  <a:cubicBezTo>
                    <a:pt x="8076" y="2980"/>
                    <a:pt x="7842" y="3085"/>
                    <a:pt x="7842" y="3085"/>
                  </a:cubicBezTo>
                  <a:cubicBezTo>
                    <a:pt x="7842" y="3085"/>
                    <a:pt x="8208" y="2393"/>
                    <a:pt x="7768" y="2114"/>
                  </a:cubicBezTo>
                  <a:cubicBezTo>
                    <a:pt x="7676" y="2056"/>
                    <a:pt x="7574" y="2033"/>
                    <a:pt x="7471" y="2033"/>
                  </a:cubicBezTo>
                  <a:cubicBezTo>
                    <a:pt x="7080" y="2033"/>
                    <a:pt x="6664" y="2363"/>
                    <a:pt x="6664" y="2363"/>
                  </a:cubicBezTo>
                  <a:cubicBezTo>
                    <a:pt x="6664" y="2363"/>
                    <a:pt x="7048" y="1754"/>
                    <a:pt x="6475" y="1013"/>
                  </a:cubicBezTo>
                  <a:cubicBezTo>
                    <a:pt x="6279" y="759"/>
                    <a:pt x="5991" y="676"/>
                    <a:pt x="5695" y="676"/>
                  </a:cubicBezTo>
                  <a:cubicBezTo>
                    <a:pt x="5517" y="676"/>
                    <a:pt x="5337" y="706"/>
                    <a:pt x="5174" y="747"/>
                  </a:cubicBezTo>
                  <a:cubicBezTo>
                    <a:pt x="4958" y="499"/>
                    <a:pt x="4592" y="232"/>
                    <a:pt x="3970" y="67"/>
                  </a:cubicBezTo>
                  <a:cubicBezTo>
                    <a:pt x="3793" y="21"/>
                    <a:pt x="3629" y="0"/>
                    <a:pt x="3477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6"/>
            <p:cNvSpPr/>
            <p:nvPr/>
          </p:nvSpPr>
          <p:spPr>
            <a:xfrm flipH="1">
              <a:off x="364132" y="4357763"/>
              <a:ext cx="262983" cy="215943"/>
            </a:xfrm>
            <a:custGeom>
              <a:rect b="b" l="l" r="r" t="t"/>
              <a:pathLst>
                <a:path extrusionOk="0" h="4049" w="4931">
                  <a:moveTo>
                    <a:pt x="2072" y="0"/>
                  </a:moveTo>
                  <a:cubicBezTo>
                    <a:pt x="739" y="0"/>
                    <a:pt x="1" y="2370"/>
                    <a:pt x="150" y="2690"/>
                  </a:cubicBezTo>
                  <a:cubicBezTo>
                    <a:pt x="495" y="3425"/>
                    <a:pt x="1341" y="4049"/>
                    <a:pt x="2603" y="4049"/>
                  </a:cubicBezTo>
                  <a:cubicBezTo>
                    <a:pt x="2905" y="4049"/>
                    <a:pt x="3232" y="4013"/>
                    <a:pt x="3581" y="3934"/>
                  </a:cubicBezTo>
                  <a:cubicBezTo>
                    <a:pt x="3887" y="3865"/>
                    <a:pt x="4146" y="3781"/>
                    <a:pt x="4365" y="3687"/>
                  </a:cubicBezTo>
                  <a:cubicBezTo>
                    <a:pt x="4370" y="3673"/>
                    <a:pt x="4375" y="3657"/>
                    <a:pt x="4380" y="3643"/>
                  </a:cubicBezTo>
                  <a:cubicBezTo>
                    <a:pt x="4930" y="2098"/>
                    <a:pt x="3976" y="489"/>
                    <a:pt x="2397" y="47"/>
                  </a:cubicBezTo>
                  <a:cubicBezTo>
                    <a:pt x="2285" y="15"/>
                    <a:pt x="2177" y="0"/>
                    <a:pt x="207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6"/>
            <p:cNvSpPr/>
            <p:nvPr/>
          </p:nvSpPr>
          <p:spPr>
            <a:xfrm flipH="1">
              <a:off x="391652" y="4303472"/>
              <a:ext cx="222183" cy="254983"/>
            </a:xfrm>
            <a:custGeom>
              <a:rect b="b" l="l" r="r" t="t"/>
              <a:pathLst>
                <a:path extrusionOk="0" h="4781" w="4166">
                  <a:moveTo>
                    <a:pt x="1705" y="0"/>
                  </a:moveTo>
                  <a:cubicBezTo>
                    <a:pt x="1552" y="0"/>
                    <a:pt x="1398" y="60"/>
                    <a:pt x="1278" y="187"/>
                  </a:cubicBezTo>
                  <a:cubicBezTo>
                    <a:pt x="857" y="638"/>
                    <a:pt x="403" y="1332"/>
                    <a:pt x="254" y="2319"/>
                  </a:cubicBezTo>
                  <a:cubicBezTo>
                    <a:pt x="0" y="4006"/>
                    <a:pt x="1098" y="4573"/>
                    <a:pt x="1450" y="4710"/>
                  </a:cubicBezTo>
                  <a:cubicBezTo>
                    <a:pt x="1515" y="4736"/>
                    <a:pt x="1555" y="4746"/>
                    <a:pt x="1555" y="4746"/>
                  </a:cubicBezTo>
                  <a:cubicBezTo>
                    <a:pt x="1555" y="4746"/>
                    <a:pt x="1710" y="4781"/>
                    <a:pt x="1945" y="4781"/>
                  </a:cubicBezTo>
                  <a:cubicBezTo>
                    <a:pt x="2294" y="4781"/>
                    <a:pt x="2819" y="4705"/>
                    <a:pt x="3280" y="4331"/>
                  </a:cubicBezTo>
                  <a:cubicBezTo>
                    <a:pt x="3349" y="4274"/>
                    <a:pt x="3416" y="4214"/>
                    <a:pt x="3482" y="4143"/>
                  </a:cubicBezTo>
                  <a:cubicBezTo>
                    <a:pt x="3836" y="3760"/>
                    <a:pt x="4162" y="2820"/>
                    <a:pt x="4165" y="1887"/>
                  </a:cubicBezTo>
                  <a:lnTo>
                    <a:pt x="4004" y="1846"/>
                  </a:lnTo>
                  <a:cubicBezTo>
                    <a:pt x="2926" y="1437"/>
                    <a:pt x="2454" y="849"/>
                    <a:pt x="2249" y="365"/>
                  </a:cubicBezTo>
                  <a:cubicBezTo>
                    <a:pt x="2149" y="130"/>
                    <a:pt x="1929" y="0"/>
                    <a:pt x="1705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6"/>
            <p:cNvSpPr/>
            <p:nvPr/>
          </p:nvSpPr>
          <p:spPr>
            <a:xfrm flipH="1">
              <a:off x="438906" y="4534344"/>
              <a:ext cx="122771" cy="162931"/>
            </a:xfrm>
            <a:custGeom>
              <a:rect b="b" l="l" r="r" t="t"/>
              <a:pathLst>
                <a:path extrusionOk="0" h="3055" w="2302">
                  <a:moveTo>
                    <a:pt x="2302" y="1"/>
                  </a:moveTo>
                  <a:cubicBezTo>
                    <a:pt x="1842" y="374"/>
                    <a:pt x="1318" y="450"/>
                    <a:pt x="969" y="450"/>
                  </a:cubicBezTo>
                  <a:cubicBezTo>
                    <a:pt x="733" y="450"/>
                    <a:pt x="577" y="415"/>
                    <a:pt x="577" y="415"/>
                  </a:cubicBezTo>
                  <a:cubicBezTo>
                    <a:pt x="577" y="415"/>
                    <a:pt x="538" y="405"/>
                    <a:pt x="472" y="379"/>
                  </a:cubicBezTo>
                  <a:lnTo>
                    <a:pt x="0" y="2934"/>
                  </a:lnTo>
                  <a:cubicBezTo>
                    <a:pt x="0" y="2934"/>
                    <a:pt x="373" y="3055"/>
                    <a:pt x="827" y="3055"/>
                  </a:cubicBezTo>
                  <a:cubicBezTo>
                    <a:pt x="1286" y="3055"/>
                    <a:pt x="1828" y="2931"/>
                    <a:pt x="2153" y="2435"/>
                  </a:cubicBezTo>
                  <a:lnTo>
                    <a:pt x="2302" y="1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6"/>
            <p:cNvSpPr/>
            <p:nvPr/>
          </p:nvSpPr>
          <p:spPr>
            <a:xfrm flipH="1">
              <a:off x="438906" y="4534397"/>
              <a:ext cx="101652" cy="45759"/>
            </a:xfrm>
            <a:custGeom>
              <a:rect b="b" l="l" r="r" t="t"/>
              <a:pathLst>
                <a:path extrusionOk="0" h="858" w="1906">
                  <a:moveTo>
                    <a:pt x="1906" y="1"/>
                  </a:moveTo>
                  <a:cubicBezTo>
                    <a:pt x="1445" y="375"/>
                    <a:pt x="920" y="451"/>
                    <a:pt x="571" y="451"/>
                  </a:cubicBezTo>
                  <a:cubicBezTo>
                    <a:pt x="336" y="451"/>
                    <a:pt x="181" y="416"/>
                    <a:pt x="181" y="416"/>
                  </a:cubicBezTo>
                  <a:cubicBezTo>
                    <a:pt x="181" y="416"/>
                    <a:pt x="142" y="404"/>
                    <a:pt x="76" y="380"/>
                  </a:cubicBezTo>
                  <a:lnTo>
                    <a:pt x="0" y="848"/>
                  </a:lnTo>
                  <a:cubicBezTo>
                    <a:pt x="60" y="854"/>
                    <a:pt x="133" y="858"/>
                    <a:pt x="216" y="858"/>
                  </a:cubicBezTo>
                  <a:cubicBezTo>
                    <a:pt x="564" y="858"/>
                    <a:pt x="1090" y="783"/>
                    <a:pt x="1551" y="408"/>
                  </a:cubicBezTo>
                  <a:cubicBezTo>
                    <a:pt x="1620" y="351"/>
                    <a:pt x="1688" y="291"/>
                    <a:pt x="1753" y="221"/>
                  </a:cubicBezTo>
                  <a:cubicBezTo>
                    <a:pt x="1805" y="165"/>
                    <a:pt x="1855" y="97"/>
                    <a:pt x="1904" y="21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6"/>
            <p:cNvSpPr/>
            <p:nvPr/>
          </p:nvSpPr>
          <p:spPr>
            <a:xfrm flipH="1">
              <a:off x="333685" y="4409015"/>
              <a:ext cx="59946" cy="73172"/>
            </a:xfrm>
            <a:custGeom>
              <a:rect b="b" l="l" r="r" t="t"/>
              <a:pathLst>
                <a:path extrusionOk="0" h="1372" w="1124">
                  <a:moveTo>
                    <a:pt x="370" y="1"/>
                  </a:moveTo>
                  <a:cubicBezTo>
                    <a:pt x="370" y="1"/>
                    <a:pt x="362" y="562"/>
                    <a:pt x="0" y="1360"/>
                  </a:cubicBezTo>
                  <a:cubicBezTo>
                    <a:pt x="0" y="1360"/>
                    <a:pt x="57" y="1372"/>
                    <a:pt x="144" y="1372"/>
                  </a:cubicBezTo>
                  <a:cubicBezTo>
                    <a:pt x="364" y="1372"/>
                    <a:pt x="776" y="1298"/>
                    <a:pt x="921" y="770"/>
                  </a:cubicBezTo>
                  <a:cubicBezTo>
                    <a:pt x="1123" y="30"/>
                    <a:pt x="370" y="1"/>
                    <a:pt x="370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6"/>
            <p:cNvSpPr/>
            <p:nvPr/>
          </p:nvSpPr>
          <p:spPr>
            <a:xfrm flipH="1">
              <a:off x="350325" y="4424534"/>
              <a:ext cx="17546" cy="21013"/>
            </a:xfrm>
            <a:custGeom>
              <a:rect b="b" l="l" r="r" t="t"/>
              <a:pathLst>
                <a:path extrusionOk="0" h="394" w="329">
                  <a:moveTo>
                    <a:pt x="14" y="1"/>
                  </a:moveTo>
                  <a:cubicBezTo>
                    <a:pt x="7" y="1"/>
                    <a:pt x="2" y="6"/>
                    <a:pt x="2" y="13"/>
                  </a:cubicBezTo>
                  <a:cubicBezTo>
                    <a:pt x="0" y="19"/>
                    <a:pt x="6" y="26"/>
                    <a:pt x="13" y="27"/>
                  </a:cubicBezTo>
                  <a:cubicBezTo>
                    <a:pt x="25" y="29"/>
                    <a:pt x="294" y="65"/>
                    <a:pt x="303" y="380"/>
                  </a:cubicBezTo>
                  <a:cubicBezTo>
                    <a:pt x="303" y="389"/>
                    <a:pt x="308" y="394"/>
                    <a:pt x="315" y="394"/>
                  </a:cubicBezTo>
                  <a:cubicBezTo>
                    <a:pt x="321" y="394"/>
                    <a:pt x="329" y="387"/>
                    <a:pt x="329" y="380"/>
                  </a:cubicBezTo>
                  <a:cubicBezTo>
                    <a:pt x="318" y="41"/>
                    <a:pt x="18" y="1"/>
                    <a:pt x="16" y="1"/>
                  </a:cubicBezTo>
                  <a:cubicBezTo>
                    <a:pt x="15" y="1"/>
                    <a:pt x="15" y="1"/>
                    <a:pt x="1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6"/>
            <p:cNvSpPr/>
            <p:nvPr/>
          </p:nvSpPr>
          <p:spPr>
            <a:xfrm flipH="1">
              <a:off x="358165" y="4429974"/>
              <a:ext cx="16853" cy="29066"/>
            </a:xfrm>
            <a:custGeom>
              <a:rect b="b" l="l" r="r" t="t"/>
              <a:pathLst>
                <a:path extrusionOk="0" h="545" w="316">
                  <a:moveTo>
                    <a:pt x="303" y="1"/>
                  </a:moveTo>
                  <a:cubicBezTo>
                    <a:pt x="296" y="1"/>
                    <a:pt x="290" y="6"/>
                    <a:pt x="290" y="13"/>
                  </a:cubicBezTo>
                  <a:cubicBezTo>
                    <a:pt x="290" y="17"/>
                    <a:pt x="283" y="331"/>
                    <a:pt x="8" y="521"/>
                  </a:cubicBezTo>
                  <a:cubicBezTo>
                    <a:pt x="2" y="525"/>
                    <a:pt x="1" y="533"/>
                    <a:pt x="5" y="540"/>
                  </a:cubicBezTo>
                  <a:cubicBezTo>
                    <a:pt x="7" y="542"/>
                    <a:pt x="11" y="545"/>
                    <a:pt x="15" y="545"/>
                  </a:cubicBezTo>
                  <a:cubicBezTo>
                    <a:pt x="17" y="545"/>
                    <a:pt x="20" y="544"/>
                    <a:pt x="22" y="542"/>
                  </a:cubicBezTo>
                  <a:cubicBezTo>
                    <a:pt x="306" y="344"/>
                    <a:pt x="315" y="17"/>
                    <a:pt x="315" y="13"/>
                  </a:cubicBezTo>
                  <a:cubicBezTo>
                    <a:pt x="315" y="7"/>
                    <a:pt x="310" y="1"/>
                    <a:pt x="30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6"/>
            <p:cNvSpPr/>
            <p:nvPr/>
          </p:nvSpPr>
          <p:spPr>
            <a:xfrm flipH="1">
              <a:off x="365845" y="4466666"/>
              <a:ext cx="22773" cy="20320"/>
            </a:xfrm>
            <a:custGeom>
              <a:rect b="b" l="l" r="r" t="t"/>
              <a:pathLst>
                <a:path extrusionOk="0" h="381" w="427">
                  <a:moveTo>
                    <a:pt x="213" y="0"/>
                  </a:moveTo>
                  <a:cubicBezTo>
                    <a:pt x="133" y="0"/>
                    <a:pt x="59" y="51"/>
                    <a:pt x="34" y="131"/>
                  </a:cubicBezTo>
                  <a:cubicBezTo>
                    <a:pt x="1" y="232"/>
                    <a:pt x="55" y="339"/>
                    <a:pt x="155" y="371"/>
                  </a:cubicBezTo>
                  <a:cubicBezTo>
                    <a:pt x="175" y="377"/>
                    <a:pt x="195" y="380"/>
                    <a:pt x="214" y="380"/>
                  </a:cubicBezTo>
                  <a:cubicBezTo>
                    <a:pt x="295" y="380"/>
                    <a:pt x="369" y="330"/>
                    <a:pt x="395" y="249"/>
                  </a:cubicBezTo>
                  <a:cubicBezTo>
                    <a:pt x="427" y="149"/>
                    <a:pt x="371" y="42"/>
                    <a:pt x="272" y="10"/>
                  </a:cubicBezTo>
                  <a:cubicBezTo>
                    <a:pt x="253" y="3"/>
                    <a:pt x="233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6"/>
            <p:cNvSpPr/>
            <p:nvPr/>
          </p:nvSpPr>
          <p:spPr>
            <a:xfrm flipH="1">
              <a:off x="605035" y="4371416"/>
              <a:ext cx="34559" cy="66559"/>
            </a:xfrm>
            <a:custGeom>
              <a:rect b="b" l="l" r="r" t="t"/>
              <a:pathLst>
                <a:path extrusionOk="0" h="1248" w="648">
                  <a:moveTo>
                    <a:pt x="502" y="0"/>
                  </a:moveTo>
                  <a:cubicBezTo>
                    <a:pt x="313" y="0"/>
                    <a:pt x="1" y="71"/>
                    <a:pt x="4" y="539"/>
                  </a:cubicBezTo>
                  <a:cubicBezTo>
                    <a:pt x="7" y="1206"/>
                    <a:pt x="648" y="1248"/>
                    <a:pt x="648" y="1248"/>
                  </a:cubicBezTo>
                  <a:cubicBezTo>
                    <a:pt x="524" y="491"/>
                    <a:pt x="644" y="14"/>
                    <a:pt x="644" y="14"/>
                  </a:cubicBezTo>
                  <a:cubicBezTo>
                    <a:pt x="644" y="14"/>
                    <a:pt x="584" y="0"/>
                    <a:pt x="502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 flipH="1">
              <a:off x="613835" y="4383575"/>
              <a:ext cx="19573" cy="14400"/>
            </a:xfrm>
            <a:custGeom>
              <a:rect b="b" l="l" r="r" t="t"/>
              <a:pathLst>
                <a:path extrusionOk="0" h="270" w="367">
                  <a:moveTo>
                    <a:pt x="326" y="0"/>
                  </a:moveTo>
                  <a:cubicBezTo>
                    <a:pt x="255" y="0"/>
                    <a:pt x="71" y="23"/>
                    <a:pt x="2" y="253"/>
                  </a:cubicBezTo>
                  <a:cubicBezTo>
                    <a:pt x="1" y="260"/>
                    <a:pt x="4" y="267"/>
                    <a:pt x="11" y="269"/>
                  </a:cubicBezTo>
                  <a:lnTo>
                    <a:pt x="14" y="269"/>
                  </a:lnTo>
                  <a:cubicBezTo>
                    <a:pt x="22" y="269"/>
                    <a:pt x="27" y="265"/>
                    <a:pt x="28" y="262"/>
                  </a:cubicBezTo>
                  <a:cubicBezTo>
                    <a:pt x="91" y="49"/>
                    <a:pt x="255" y="27"/>
                    <a:pt x="322" y="27"/>
                  </a:cubicBezTo>
                  <a:cubicBezTo>
                    <a:pt x="338" y="27"/>
                    <a:pt x="349" y="28"/>
                    <a:pt x="351" y="28"/>
                  </a:cubicBezTo>
                  <a:cubicBezTo>
                    <a:pt x="352" y="29"/>
                    <a:pt x="353" y="29"/>
                    <a:pt x="354" y="29"/>
                  </a:cubicBezTo>
                  <a:cubicBezTo>
                    <a:pt x="360" y="29"/>
                    <a:pt x="364" y="24"/>
                    <a:pt x="366" y="17"/>
                  </a:cubicBezTo>
                  <a:cubicBezTo>
                    <a:pt x="366" y="10"/>
                    <a:pt x="362" y="3"/>
                    <a:pt x="354" y="2"/>
                  </a:cubicBezTo>
                  <a:cubicBezTo>
                    <a:pt x="353" y="2"/>
                    <a:pt x="343" y="0"/>
                    <a:pt x="3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6"/>
            <p:cNvSpPr/>
            <p:nvPr/>
          </p:nvSpPr>
          <p:spPr>
            <a:xfrm flipH="1">
              <a:off x="615382" y="4386295"/>
              <a:ext cx="11680" cy="28320"/>
            </a:xfrm>
            <a:custGeom>
              <a:rect b="b" l="l" r="r" t="t"/>
              <a:pathLst>
                <a:path extrusionOk="0" h="531" w="219">
                  <a:moveTo>
                    <a:pt x="78" y="0"/>
                  </a:moveTo>
                  <a:cubicBezTo>
                    <a:pt x="72" y="0"/>
                    <a:pt x="68" y="4"/>
                    <a:pt x="67" y="10"/>
                  </a:cubicBezTo>
                  <a:cubicBezTo>
                    <a:pt x="67" y="13"/>
                    <a:pt x="0" y="293"/>
                    <a:pt x="196" y="526"/>
                  </a:cubicBezTo>
                  <a:cubicBezTo>
                    <a:pt x="198" y="530"/>
                    <a:pt x="202" y="531"/>
                    <a:pt x="206" y="531"/>
                  </a:cubicBezTo>
                  <a:cubicBezTo>
                    <a:pt x="208" y="531"/>
                    <a:pt x="212" y="530"/>
                    <a:pt x="212" y="526"/>
                  </a:cubicBezTo>
                  <a:cubicBezTo>
                    <a:pt x="217" y="521"/>
                    <a:pt x="218" y="512"/>
                    <a:pt x="213" y="507"/>
                  </a:cubicBezTo>
                  <a:cubicBezTo>
                    <a:pt x="27" y="286"/>
                    <a:pt x="90" y="19"/>
                    <a:pt x="91" y="16"/>
                  </a:cubicBezTo>
                  <a:cubicBezTo>
                    <a:pt x="94" y="10"/>
                    <a:pt x="89" y="2"/>
                    <a:pt x="82" y="1"/>
                  </a:cubicBezTo>
                  <a:cubicBezTo>
                    <a:pt x="81" y="0"/>
                    <a:pt x="79" y="0"/>
                    <a:pt x="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6"/>
            <p:cNvSpPr/>
            <p:nvPr/>
          </p:nvSpPr>
          <p:spPr>
            <a:xfrm flipH="1">
              <a:off x="608768" y="4421388"/>
              <a:ext cx="18133" cy="17706"/>
            </a:xfrm>
            <a:custGeom>
              <a:rect b="b" l="l" r="r" t="t"/>
              <a:pathLst>
                <a:path extrusionOk="0" h="332" w="340">
                  <a:moveTo>
                    <a:pt x="170" y="0"/>
                  </a:moveTo>
                  <a:cubicBezTo>
                    <a:pt x="168" y="0"/>
                    <a:pt x="165" y="0"/>
                    <a:pt x="163" y="0"/>
                  </a:cubicBezTo>
                  <a:cubicBezTo>
                    <a:pt x="71" y="3"/>
                    <a:pt x="0" y="82"/>
                    <a:pt x="4" y="173"/>
                  </a:cubicBezTo>
                  <a:cubicBezTo>
                    <a:pt x="9" y="262"/>
                    <a:pt x="82" y="332"/>
                    <a:pt x="171" y="332"/>
                  </a:cubicBezTo>
                  <a:cubicBezTo>
                    <a:pt x="173" y="332"/>
                    <a:pt x="176" y="331"/>
                    <a:pt x="178" y="331"/>
                  </a:cubicBezTo>
                  <a:cubicBezTo>
                    <a:pt x="270" y="327"/>
                    <a:pt x="340" y="249"/>
                    <a:pt x="337" y="158"/>
                  </a:cubicBezTo>
                  <a:cubicBezTo>
                    <a:pt x="333" y="70"/>
                    <a:pt x="259" y="0"/>
                    <a:pt x="1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6"/>
            <p:cNvSpPr/>
            <p:nvPr/>
          </p:nvSpPr>
          <p:spPr>
            <a:xfrm flipH="1">
              <a:off x="455548" y="4376482"/>
              <a:ext cx="28906" cy="22826"/>
            </a:xfrm>
            <a:custGeom>
              <a:rect b="b" l="l" r="r" t="t"/>
              <a:pathLst>
                <a:path extrusionOk="0" h="428" w="542">
                  <a:moveTo>
                    <a:pt x="15" y="0"/>
                  </a:moveTo>
                  <a:cubicBezTo>
                    <a:pt x="10" y="0"/>
                    <a:pt x="5" y="3"/>
                    <a:pt x="2" y="9"/>
                  </a:cubicBezTo>
                  <a:cubicBezTo>
                    <a:pt x="0" y="15"/>
                    <a:pt x="3" y="23"/>
                    <a:pt x="10" y="26"/>
                  </a:cubicBezTo>
                  <a:cubicBezTo>
                    <a:pt x="207" y="100"/>
                    <a:pt x="376" y="233"/>
                    <a:pt x="516" y="423"/>
                  </a:cubicBezTo>
                  <a:cubicBezTo>
                    <a:pt x="519" y="427"/>
                    <a:pt x="523" y="428"/>
                    <a:pt x="527" y="428"/>
                  </a:cubicBezTo>
                  <a:cubicBezTo>
                    <a:pt x="530" y="428"/>
                    <a:pt x="532" y="428"/>
                    <a:pt x="535" y="424"/>
                  </a:cubicBezTo>
                  <a:cubicBezTo>
                    <a:pt x="540" y="421"/>
                    <a:pt x="541" y="412"/>
                    <a:pt x="537" y="406"/>
                  </a:cubicBezTo>
                  <a:cubicBezTo>
                    <a:pt x="394" y="213"/>
                    <a:pt x="219" y="77"/>
                    <a:pt x="19" y="1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6"/>
            <p:cNvSpPr/>
            <p:nvPr/>
          </p:nvSpPr>
          <p:spPr>
            <a:xfrm flipH="1">
              <a:off x="540664" y="4365816"/>
              <a:ext cx="28960" cy="7680"/>
            </a:xfrm>
            <a:custGeom>
              <a:rect b="b" l="l" r="r" t="t"/>
              <a:pathLst>
                <a:path extrusionOk="0" h="144" w="543">
                  <a:moveTo>
                    <a:pt x="478" y="0"/>
                  </a:moveTo>
                  <a:cubicBezTo>
                    <a:pt x="304" y="0"/>
                    <a:pt x="147" y="39"/>
                    <a:pt x="10" y="119"/>
                  </a:cubicBezTo>
                  <a:cubicBezTo>
                    <a:pt x="4" y="123"/>
                    <a:pt x="1" y="130"/>
                    <a:pt x="5" y="137"/>
                  </a:cubicBezTo>
                  <a:cubicBezTo>
                    <a:pt x="8" y="140"/>
                    <a:pt x="11" y="143"/>
                    <a:pt x="16" y="143"/>
                  </a:cubicBezTo>
                  <a:cubicBezTo>
                    <a:pt x="18" y="143"/>
                    <a:pt x="20" y="143"/>
                    <a:pt x="21" y="143"/>
                  </a:cubicBezTo>
                  <a:cubicBezTo>
                    <a:pt x="22" y="143"/>
                    <a:pt x="22" y="143"/>
                    <a:pt x="23" y="143"/>
                  </a:cubicBezTo>
                  <a:cubicBezTo>
                    <a:pt x="155" y="66"/>
                    <a:pt x="306" y="28"/>
                    <a:pt x="474" y="28"/>
                  </a:cubicBezTo>
                  <a:cubicBezTo>
                    <a:pt x="492" y="28"/>
                    <a:pt x="510" y="28"/>
                    <a:pt x="529" y="29"/>
                  </a:cubicBezTo>
                  <a:cubicBezTo>
                    <a:pt x="536" y="29"/>
                    <a:pt x="543" y="24"/>
                    <a:pt x="543" y="16"/>
                  </a:cubicBezTo>
                  <a:cubicBezTo>
                    <a:pt x="543" y="9"/>
                    <a:pt x="538" y="1"/>
                    <a:pt x="530" y="1"/>
                  </a:cubicBezTo>
                  <a:cubicBezTo>
                    <a:pt x="512" y="1"/>
                    <a:pt x="495" y="0"/>
                    <a:pt x="4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6"/>
            <p:cNvSpPr/>
            <p:nvPr/>
          </p:nvSpPr>
          <p:spPr>
            <a:xfrm flipH="1">
              <a:off x="516665" y="4393815"/>
              <a:ext cx="35146" cy="62559"/>
            </a:xfrm>
            <a:custGeom>
              <a:rect b="b" l="l" r="r" t="t"/>
              <a:pathLst>
                <a:path extrusionOk="0" h="1173" w="659">
                  <a:moveTo>
                    <a:pt x="646" y="1"/>
                  </a:moveTo>
                  <a:cubicBezTo>
                    <a:pt x="638" y="1"/>
                    <a:pt x="633" y="5"/>
                    <a:pt x="632" y="13"/>
                  </a:cubicBezTo>
                  <a:cubicBezTo>
                    <a:pt x="631" y="15"/>
                    <a:pt x="591" y="333"/>
                    <a:pt x="273" y="550"/>
                  </a:cubicBezTo>
                  <a:cubicBezTo>
                    <a:pt x="87" y="679"/>
                    <a:pt x="0" y="785"/>
                    <a:pt x="3" y="884"/>
                  </a:cubicBezTo>
                  <a:cubicBezTo>
                    <a:pt x="5" y="1000"/>
                    <a:pt x="133" y="1094"/>
                    <a:pt x="257" y="1170"/>
                  </a:cubicBezTo>
                  <a:cubicBezTo>
                    <a:pt x="258" y="1172"/>
                    <a:pt x="261" y="1172"/>
                    <a:pt x="263" y="1172"/>
                  </a:cubicBezTo>
                  <a:cubicBezTo>
                    <a:pt x="268" y="1172"/>
                    <a:pt x="273" y="1170"/>
                    <a:pt x="274" y="1167"/>
                  </a:cubicBezTo>
                  <a:cubicBezTo>
                    <a:pt x="278" y="1161"/>
                    <a:pt x="277" y="1153"/>
                    <a:pt x="271" y="1149"/>
                  </a:cubicBezTo>
                  <a:cubicBezTo>
                    <a:pt x="103" y="1045"/>
                    <a:pt x="31" y="967"/>
                    <a:pt x="29" y="884"/>
                  </a:cubicBezTo>
                  <a:cubicBezTo>
                    <a:pt x="27" y="794"/>
                    <a:pt x="112" y="693"/>
                    <a:pt x="288" y="572"/>
                  </a:cubicBezTo>
                  <a:cubicBezTo>
                    <a:pt x="616" y="346"/>
                    <a:pt x="657" y="19"/>
                    <a:pt x="657" y="15"/>
                  </a:cubicBezTo>
                  <a:cubicBezTo>
                    <a:pt x="658" y="9"/>
                    <a:pt x="653" y="2"/>
                    <a:pt x="64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 flipH="1">
              <a:off x="503546" y="4466986"/>
              <a:ext cx="33546" cy="25386"/>
            </a:xfrm>
            <a:custGeom>
              <a:rect b="b" l="l" r="r" t="t"/>
              <a:pathLst>
                <a:path extrusionOk="0" h="476" w="629">
                  <a:moveTo>
                    <a:pt x="434" y="1"/>
                  </a:moveTo>
                  <a:cubicBezTo>
                    <a:pt x="333" y="1"/>
                    <a:pt x="303" y="150"/>
                    <a:pt x="303" y="150"/>
                  </a:cubicBezTo>
                  <a:cubicBezTo>
                    <a:pt x="303" y="150"/>
                    <a:pt x="225" y="84"/>
                    <a:pt x="152" y="84"/>
                  </a:cubicBezTo>
                  <a:cubicBezTo>
                    <a:pt x="115" y="84"/>
                    <a:pt x="79" y="101"/>
                    <a:pt x="56" y="153"/>
                  </a:cubicBezTo>
                  <a:cubicBezTo>
                    <a:pt x="1" y="278"/>
                    <a:pt x="249" y="476"/>
                    <a:pt x="364" y="476"/>
                  </a:cubicBezTo>
                  <a:cubicBezTo>
                    <a:pt x="372" y="476"/>
                    <a:pt x="379" y="475"/>
                    <a:pt x="385" y="473"/>
                  </a:cubicBezTo>
                  <a:cubicBezTo>
                    <a:pt x="488" y="444"/>
                    <a:pt x="628" y="83"/>
                    <a:pt x="497" y="17"/>
                  </a:cubicBezTo>
                  <a:cubicBezTo>
                    <a:pt x="473" y="6"/>
                    <a:pt x="453" y="1"/>
                    <a:pt x="434" y="1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6"/>
            <p:cNvSpPr/>
            <p:nvPr/>
          </p:nvSpPr>
          <p:spPr>
            <a:xfrm flipH="1">
              <a:off x="462854" y="4440427"/>
              <a:ext cx="33919" cy="25280"/>
            </a:xfrm>
            <a:custGeom>
              <a:rect b="b" l="l" r="r" t="t"/>
              <a:pathLst>
                <a:path extrusionOk="0" h="474" w="636">
                  <a:moveTo>
                    <a:pt x="187" y="0"/>
                  </a:moveTo>
                  <a:cubicBezTo>
                    <a:pt x="167" y="0"/>
                    <a:pt x="145" y="7"/>
                    <a:pt x="121" y="24"/>
                  </a:cubicBezTo>
                  <a:cubicBezTo>
                    <a:pt x="1" y="104"/>
                    <a:pt x="126" y="441"/>
                    <a:pt x="228" y="471"/>
                  </a:cubicBezTo>
                  <a:cubicBezTo>
                    <a:pt x="234" y="473"/>
                    <a:pt x="240" y="474"/>
                    <a:pt x="248" y="474"/>
                  </a:cubicBezTo>
                  <a:cubicBezTo>
                    <a:pt x="364" y="474"/>
                    <a:pt x="635" y="263"/>
                    <a:pt x="565" y="145"/>
                  </a:cubicBezTo>
                  <a:cubicBezTo>
                    <a:pt x="537" y="98"/>
                    <a:pt x="503" y="82"/>
                    <a:pt x="469" y="82"/>
                  </a:cubicBezTo>
                  <a:cubicBezTo>
                    <a:pt x="399" y="82"/>
                    <a:pt x="331" y="153"/>
                    <a:pt x="331" y="153"/>
                  </a:cubicBezTo>
                  <a:cubicBezTo>
                    <a:pt x="331" y="153"/>
                    <a:pt x="282" y="0"/>
                    <a:pt x="187" y="0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6"/>
            <p:cNvSpPr/>
            <p:nvPr/>
          </p:nvSpPr>
          <p:spPr>
            <a:xfrm flipH="1">
              <a:off x="557783" y="4440160"/>
              <a:ext cx="34079" cy="25173"/>
            </a:xfrm>
            <a:custGeom>
              <a:rect b="b" l="l" r="r" t="t"/>
              <a:pathLst>
                <a:path extrusionOk="0" h="472" w="639">
                  <a:moveTo>
                    <a:pt x="450" y="0"/>
                  </a:moveTo>
                  <a:cubicBezTo>
                    <a:pt x="356" y="0"/>
                    <a:pt x="307" y="152"/>
                    <a:pt x="307" y="152"/>
                  </a:cubicBezTo>
                  <a:cubicBezTo>
                    <a:pt x="307" y="152"/>
                    <a:pt x="239" y="81"/>
                    <a:pt x="168" y="81"/>
                  </a:cubicBezTo>
                  <a:cubicBezTo>
                    <a:pt x="135" y="81"/>
                    <a:pt x="101" y="97"/>
                    <a:pt x="72" y="143"/>
                  </a:cubicBezTo>
                  <a:cubicBezTo>
                    <a:pt x="1" y="259"/>
                    <a:pt x="271" y="471"/>
                    <a:pt x="388" y="471"/>
                  </a:cubicBezTo>
                  <a:cubicBezTo>
                    <a:pt x="395" y="471"/>
                    <a:pt x="402" y="471"/>
                    <a:pt x="408" y="469"/>
                  </a:cubicBezTo>
                  <a:cubicBezTo>
                    <a:pt x="510" y="441"/>
                    <a:pt x="638" y="106"/>
                    <a:pt x="517" y="24"/>
                  </a:cubicBezTo>
                  <a:cubicBezTo>
                    <a:pt x="493" y="7"/>
                    <a:pt x="471" y="0"/>
                    <a:pt x="450" y="0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6"/>
            <p:cNvSpPr/>
            <p:nvPr/>
          </p:nvSpPr>
          <p:spPr>
            <a:xfrm flipH="1">
              <a:off x="503172" y="4470613"/>
              <a:ext cx="33386" cy="14613"/>
            </a:xfrm>
            <a:custGeom>
              <a:rect b="b" l="l" r="r" t="t"/>
              <a:pathLst>
                <a:path extrusionOk="0" h="274" w="626">
                  <a:moveTo>
                    <a:pt x="611" y="0"/>
                  </a:moveTo>
                  <a:cubicBezTo>
                    <a:pt x="607" y="0"/>
                    <a:pt x="604" y="2"/>
                    <a:pt x="602" y="5"/>
                  </a:cubicBezTo>
                  <a:cubicBezTo>
                    <a:pt x="440" y="217"/>
                    <a:pt x="207" y="247"/>
                    <a:pt x="90" y="247"/>
                  </a:cubicBezTo>
                  <a:cubicBezTo>
                    <a:pt x="46" y="247"/>
                    <a:pt x="18" y="242"/>
                    <a:pt x="17" y="242"/>
                  </a:cubicBezTo>
                  <a:cubicBezTo>
                    <a:pt x="16" y="242"/>
                    <a:pt x="15" y="242"/>
                    <a:pt x="14" y="242"/>
                  </a:cubicBezTo>
                  <a:cubicBezTo>
                    <a:pt x="7" y="242"/>
                    <a:pt x="2" y="246"/>
                    <a:pt x="1" y="253"/>
                  </a:cubicBezTo>
                  <a:cubicBezTo>
                    <a:pt x="0" y="261"/>
                    <a:pt x="3" y="267"/>
                    <a:pt x="11" y="268"/>
                  </a:cubicBezTo>
                  <a:cubicBezTo>
                    <a:pt x="11" y="270"/>
                    <a:pt x="41" y="273"/>
                    <a:pt x="88" y="273"/>
                  </a:cubicBezTo>
                  <a:cubicBezTo>
                    <a:pt x="211" y="273"/>
                    <a:pt x="454" y="242"/>
                    <a:pt x="622" y="20"/>
                  </a:cubicBezTo>
                  <a:cubicBezTo>
                    <a:pt x="625" y="15"/>
                    <a:pt x="625" y="6"/>
                    <a:pt x="619" y="3"/>
                  </a:cubicBezTo>
                  <a:cubicBezTo>
                    <a:pt x="617" y="1"/>
                    <a:pt x="614" y="0"/>
                    <a:pt x="61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6"/>
            <p:cNvSpPr/>
            <p:nvPr/>
          </p:nvSpPr>
          <p:spPr>
            <a:xfrm flipH="1">
              <a:off x="477840" y="4408268"/>
              <a:ext cx="20586" cy="19306"/>
            </a:xfrm>
            <a:custGeom>
              <a:rect b="b" l="l" r="r" t="t"/>
              <a:pathLst>
                <a:path extrusionOk="0" h="362" w="386">
                  <a:moveTo>
                    <a:pt x="193" y="1"/>
                  </a:moveTo>
                  <a:cubicBezTo>
                    <a:pt x="104" y="1"/>
                    <a:pt x="27" y="66"/>
                    <a:pt x="15" y="155"/>
                  </a:cubicBezTo>
                  <a:cubicBezTo>
                    <a:pt x="1" y="253"/>
                    <a:pt x="69" y="345"/>
                    <a:pt x="166" y="359"/>
                  </a:cubicBezTo>
                  <a:cubicBezTo>
                    <a:pt x="175" y="360"/>
                    <a:pt x="183" y="361"/>
                    <a:pt x="191" y="361"/>
                  </a:cubicBezTo>
                  <a:cubicBezTo>
                    <a:pt x="280" y="361"/>
                    <a:pt x="358" y="297"/>
                    <a:pt x="371" y="207"/>
                  </a:cubicBezTo>
                  <a:cubicBezTo>
                    <a:pt x="385" y="108"/>
                    <a:pt x="319" y="17"/>
                    <a:pt x="219" y="2"/>
                  </a:cubicBezTo>
                  <a:cubicBezTo>
                    <a:pt x="210" y="1"/>
                    <a:pt x="201" y="1"/>
                    <a:pt x="19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6"/>
            <p:cNvSpPr/>
            <p:nvPr/>
          </p:nvSpPr>
          <p:spPr>
            <a:xfrm flipH="1">
              <a:off x="458854" y="4416641"/>
              <a:ext cx="29066" cy="6133"/>
            </a:xfrm>
            <a:custGeom>
              <a:rect b="b" l="l" r="r" t="t"/>
              <a:pathLst>
                <a:path extrusionOk="0" h="115" w="545">
                  <a:moveTo>
                    <a:pt x="16" y="0"/>
                  </a:moveTo>
                  <a:cubicBezTo>
                    <a:pt x="10" y="0"/>
                    <a:pt x="5" y="3"/>
                    <a:pt x="3" y="8"/>
                  </a:cubicBezTo>
                  <a:cubicBezTo>
                    <a:pt x="0" y="15"/>
                    <a:pt x="3" y="23"/>
                    <a:pt x="10" y="25"/>
                  </a:cubicBezTo>
                  <a:cubicBezTo>
                    <a:pt x="142" y="85"/>
                    <a:pt x="274" y="115"/>
                    <a:pt x="404" y="115"/>
                  </a:cubicBezTo>
                  <a:cubicBezTo>
                    <a:pt x="447" y="115"/>
                    <a:pt x="489" y="112"/>
                    <a:pt x="531" y="106"/>
                  </a:cubicBezTo>
                  <a:cubicBezTo>
                    <a:pt x="539" y="104"/>
                    <a:pt x="544" y="97"/>
                    <a:pt x="543" y="90"/>
                  </a:cubicBezTo>
                  <a:cubicBezTo>
                    <a:pt x="541" y="83"/>
                    <a:pt x="535" y="78"/>
                    <a:pt x="529" y="78"/>
                  </a:cubicBezTo>
                  <a:cubicBezTo>
                    <a:pt x="529" y="78"/>
                    <a:pt x="528" y="78"/>
                    <a:pt x="528" y="78"/>
                  </a:cubicBezTo>
                  <a:cubicBezTo>
                    <a:pt x="487" y="84"/>
                    <a:pt x="445" y="88"/>
                    <a:pt x="403" y="88"/>
                  </a:cubicBezTo>
                  <a:cubicBezTo>
                    <a:pt x="278" y="88"/>
                    <a:pt x="149" y="59"/>
                    <a:pt x="21" y="1"/>
                  </a:cubicBezTo>
                  <a:cubicBezTo>
                    <a:pt x="19" y="0"/>
                    <a:pt x="17" y="0"/>
                    <a:pt x="1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6"/>
            <p:cNvSpPr/>
            <p:nvPr/>
          </p:nvSpPr>
          <p:spPr>
            <a:xfrm flipH="1">
              <a:off x="458587" y="4410508"/>
              <a:ext cx="28906" cy="6613"/>
            </a:xfrm>
            <a:custGeom>
              <a:rect b="b" l="l" r="r" t="t"/>
              <a:pathLst>
                <a:path extrusionOk="0" h="124" w="542">
                  <a:moveTo>
                    <a:pt x="526" y="0"/>
                  </a:moveTo>
                  <a:cubicBezTo>
                    <a:pt x="524" y="0"/>
                    <a:pt x="522" y="1"/>
                    <a:pt x="520" y="2"/>
                  </a:cubicBezTo>
                  <a:cubicBezTo>
                    <a:pt x="399" y="66"/>
                    <a:pt x="263" y="99"/>
                    <a:pt x="115" y="99"/>
                  </a:cubicBezTo>
                  <a:cubicBezTo>
                    <a:pt x="83" y="99"/>
                    <a:pt x="50" y="97"/>
                    <a:pt x="16" y="94"/>
                  </a:cubicBezTo>
                  <a:cubicBezTo>
                    <a:pt x="15" y="94"/>
                    <a:pt x="15" y="94"/>
                    <a:pt x="14" y="94"/>
                  </a:cubicBezTo>
                  <a:cubicBezTo>
                    <a:pt x="7" y="94"/>
                    <a:pt x="2" y="99"/>
                    <a:pt x="2" y="107"/>
                  </a:cubicBezTo>
                  <a:cubicBezTo>
                    <a:pt x="1" y="114"/>
                    <a:pt x="6" y="120"/>
                    <a:pt x="13" y="120"/>
                  </a:cubicBezTo>
                  <a:cubicBezTo>
                    <a:pt x="47" y="123"/>
                    <a:pt x="80" y="124"/>
                    <a:pt x="112" y="124"/>
                  </a:cubicBezTo>
                  <a:cubicBezTo>
                    <a:pt x="266" y="124"/>
                    <a:pt x="407" y="91"/>
                    <a:pt x="532" y="25"/>
                  </a:cubicBezTo>
                  <a:cubicBezTo>
                    <a:pt x="538" y="21"/>
                    <a:pt x="541" y="14"/>
                    <a:pt x="537" y="7"/>
                  </a:cubicBezTo>
                  <a:cubicBezTo>
                    <a:pt x="535" y="2"/>
                    <a:pt x="530" y="0"/>
                    <a:pt x="5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6"/>
            <p:cNvSpPr/>
            <p:nvPr/>
          </p:nvSpPr>
          <p:spPr>
            <a:xfrm flipH="1">
              <a:off x="552717" y="4391522"/>
              <a:ext cx="26560" cy="13493"/>
            </a:xfrm>
            <a:custGeom>
              <a:rect b="b" l="l" r="r" t="t"/>
              <a:pathLst>
                <a:path extrusionOk="0" h="253" w="498">
                  <a:moveTo>
                    <a:pt x="15" y="0"/>
                  </a:moveTo>
                  <a:cubicBezTo>
                    <a:pt x="12" y="0"/>
                    <a:pt x="9" y="2"/>
                    <a:pt x="6" y="5"/>
                  </a:cubicBezTo>
                  <a:cubicBezTo>
                    <a:pt x="1" y="10"/>
                    <a:pt x="1" y="17"/>
                    <a:pt x="6" y="22"/>
                  </a:cubicBezTo>
                  <a:cubicBezTo>
                    <a:pt x="131" y="141"/>
                    <a:pt x="292" y="218"/>
                    <a:pt x="480" y="253"/>
                  </a:cubicBezTo>
                  <a:lnTo>
                    <a:pt x="483" y="253"/>
                  </a:lnTo>
                  <a:cubicBezTo>
                    <a:pt x="488" y="253"/>
                    <a:pt x="495" y="248"/>
                    <a:pt x="496" y="242"/>
                  </a:cubicBezTo>
                  <a:cubicBezTo>
                    <a:pt x="498" y="234"/>
                    <a:pt x="494" y="228"/>
                    <a:pt x="485" y="227"/>
                  </a:cubicBezTo>
                  <a:cubicBezTo>
                    <a:pt x="302" y="193"/>
                    <a:pt x="146" y="119"/>
                    <a:pt x="25" y="5"/>
                  </a:cubicBezTo>
                  <a:cubicBezTo>
                    <a:pt x="22" y="2"/>
                    <a:pt x="19" y="0"/>
                    <a:pt x="1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6"/>
            <p:cNvSpPr/>
            <p:nvPr/>
          </p:nvSpPr>
          <p:spPr>
            <a:xfrm flipH="1">
              <a:off x="552397" y="4382722"/>
              <a:ext cx="21386" cy="21013"/>
            </a:xfrm>
            <a:custGeom>
              <a:rect b="b" l="l" r="r" t="t"/>
              <a:pathLst>
                <a:path extrusionOk="0" h="394" w="401">
                  <a:moveTo>
                    <a:pt x="16" y="0"/>
                  </a:moveTo>
                  <a:cubicBezTo>
                    <a:pt x="14" y="0"/>
                    <a:pt x="12" y="1"/>
                    <a:pt x="10" y="2"/>
                  </a:cubicBezTo>
                  <a:cubicBezTo>
                    <a:pt x="3" y="6"/>
                    <a:pt x="1" y="14"/>
                    <a:pt x="5" y="21"/>
                  </a:cubicBezTo>
                  <a:cubicBezTo>
                    <a:pt x="86" y="172"/>
                    <a:pt x="212" y="296"/>
                    <a:pt x="379" y="392"/>
                  </a:cubicBezTo>
                  <a:cubicBezTo>
                    <a:pt x="381" y="393"/>
                    <a:pt x="382" y="393"/>
                    <a:pt x="385" y="393"/>
                  </a:cubicBezTo>
                  <a:cubicBezTo>
                    <a:pt x="390" y="393"/>
                    <a:pt x="395" y="392"/>
                    <a:pt x="397" y="387"/>
                  </a:cubicBezTo>
                  <a:cubicBezTo>
                    <a:pt x="401" y="381"/>
                    <a:pt x="398" y="372"/>
                    <a:pt x="392" y="368"/>
                  </a:cubicBezTo>
                  <a:cubicBezTo>
                    <a:pt x="228" y="278"/>
                    <a:pt x="106" y="155"/>
                    <a:pt x="28" y="7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6"/>
            <p:cNvSpPr/>
            <p:nvPr/>
          </p:nvSpPr>
          <p:spPr>
            <a:xfrm flipH="1">
              <a:off x="543544" y="4394722"/>
              <a:ext cx="20586" cy="19253"/>
            </a:xfrm>
            <a:custGeom>
              <a:rect b="b" l="l" r="r" t="t"/>
              <a:pathLst>
                <a:path extrusionOk="0" h="361" w="386">
                  <a:moveTo>
                    <a:pt x="193" y="1"/>
                  </a:moveTo>
                  <a:cubicBezTo>
                    <a:pt x="105" y="1"/>
                    <a:pt x="28" y="65"/>
                    <a:pt x="15" y="154"/>
                  </a:cubicBezTo>
                  <a:cubicBezTo>
                    <a:pt x="1" y="253"/>
                    <a:pt x="70" y="344"/>
                    <a:pt x="167" y="358"/>
                  </a:cubicBezTo>
                  <a:cubicBezTo>
                    <a:pt x="176" y="360"/>
                    <a:pt x="185" y="360"/>
                    <a:pt x="194" y="360"/>
                  </a:cubicBezTo>
                  <a:cubicBezTo>
                    <a:pt x="282" y="360"/>
                    <a:pt x="358" y="296"/>
                    <a:pt x="371" y="207"/>
                  </a:cubicBezTo>
                  <a:cubicBezTo>
                    <a:pt x="385" y="109"/>
                    <a:pt x="319" y="18"/>
                    <a:pt x="220" y="2"/>
                  </a:cubicBezTo>
                  <a:cubicBezTo>
                    <a:pt x="211" y="1"/>
                    <a:pt x="202" y="1"/>
                    <a:pt x="19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6"/>
            <p:cNvSpPr/>
            <p:nvPr/>
          </p:nvSpPr>
          <p:spPr>
            <a:xfrm flipH="1">
              <a:off x="677396" y="4110785"/>
              <a:ext cx="429327" cy="819401"/>
            </a:xfrm>
            <a:custGeom>
              <a:rect b="b" l="l" r="r" t="t"/>
              <a:pathLst>
                <a:path extrusionOk="0" h="15364" w="8050">
                  <a:moveTo>
                    <a:pt x="5072" y="1"/>
                  </a:moveTo>
                  <a:cubicBezTo>
                    <a:pt x="4742" y="1"/>
                    <a:pt x="4411" y="114"/>
                    <a:pt x="4138" y="358"/>
                  </a:cubicBezTo>
                  <a:cubicBezTo>
                    <a:pt x="4114" y="380"/>
                    <a:pt x="4090" y="404"/>
                    <a:pt x="4065" y="427"/>
                  </a:cubicBezTo>
                  <a:cubicBezTo>
                    <a:pt x="4065" y="427"/>
                    <a:pt x="3135" y="1289"/>
                    <a:pt x="3929" y="3260"/>
                  </a:cubicBezTo>
                  <a:cubicBezTo>
                    <a:pt x="4176" y="3875"/>
                    <a:pt x="4379" y="4339"/>
                    <a:pt x="4542" y="4688"/>
                  </a:cubicBezTo>
                  <a:cubicBezTo>
                    <a:pt x="3837" y="6105"/>
                    <a:pt x="957" y="11913"/>
                    <a:pt x="1" y="14212"/>
                  </a:cubicBezTo>
                  <a:lnTo>
                    <a:pt x="3699" y="15364"/>
                  </a:lnTo>
                  <a:lnTo>
                    <a:pt x="6400" y="9833"/>
                  </a:lnTo>
                  <a:cubicBezTo>
                    <a:pt x="6400" y="9833"/>
                    <a:pt x="7896" y="6638"/>
                    <a:pt x="7985" y="5776"/>
                  </a:cubicBezTo>
                  <a:cubicBezTo>
                    <a:pt x="8049" y="5176"/>
                    <a:pt x="7065" y="2514"/>
                    <a:pt x="6464" y="957"/>
                  </a:cubicBezTo>
                  <a:cubicBezTo>
                    <a:pt x="6231" y="353"/>
                    <a:pt x="5655" y="1"/>
                    <a:pt x="5072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6"/>
            <p:cNvSpPr/>
            <p:nvPr/>
          </p:nvSpPr>
          <p:spPr>
            <a:xfrm flipH="1">
              <a:off x="789399" y="4131584"/>
              <a:ext cx="96425" cy="76532"/>
            </a:xfrm>
            <a:custGeom>
              <a:rect b="b" l="l" r="r" t="t"/>
              <a:pathLst>
                <a:path extrusionOk="0" h="1435" w="1808">
                  <a:moveTo>
                    <a:pt x="208" y="0"/>
                  </a:moveTo>
                  <a:cubicBezTo>
                    <a:pt x="203" y="0"/>
                    <a:pt x="199" y="2"/>
                    <a:pt x="197" y="6"/>
                  </a:cubicBezTo>
                  <a:cubicBezTo>
                    <a:pt x="192" y="12"/>
                    <a:pt x="195" y="21"/>
                    <a:pt x="201" y="25"/>
                  </a:cubicBezTo>
                  <a:cubicBezTo>
                    <a:pt x="216" y="33"/>
                    <a:pt x="1779" y="979"/>
                    <a:pt x="1764" y="1301"/>
                  </a:cubicBezTo>
                  <a:cubicBezTo>
                    <a:pt x="1762" y="1333"/>
                    <a:pt x="1743" y="1357"/>
                    <a:pt x="1708" y="1373"/>
                  </a:cubicBezTo>
                  <a:cubicBezTo>
                    <a:pt x="1659" y="1396"/>
                    <a:pt x="1598" y="1407"/>
                    <a:pt x="1529" y="1407"/>
                  </a:cubicBezTo>
                  <a:cubicBezTo>
                    <a:pt x="1011" y="1407"/>
                    <a:pt x="33" y="825"/>
                    <a:pt x="21" y="819"/>
                  </a:cubicBezTo>
                  <a:cubicBezTo>
                    <a:pt x="19" y="818"/>
                    <a:pt x="17" y="818"/>
                    <a:pt x="15" y="818"/>
                  </a:cubicBezTo>
                  <a:cubicBezTo>
                    <a:pt x="10" y="818"/>
                    <a:pt x="5" y="820"/>
                    <a:pt x="3" y="824"/>
                  </a:cubicBezTo>
                  <a:cubicBezTo>
                    <a:pt x="0" y="830"/>
                    <a:pt x="1" y="838"/>
                    <a:pt x="8" y="842"/>
                  </a:cubicBezTo>
                  <a:cubicBezTo>
                    <a:pt x="55" y="870"/>
                    <a:pt x="1004" y="1435"/>
                    <a:pt x="1528" y="1435"/>
                  </a:cubicBezTo>
                  <a:cubicBezTo>
                    <a:pt x="1602" y="1435"/>
                    <a:pt x="1666" y="1424"/>
                    <a:pt x="1722" y="1398"/>
                  </a:cubicBezTo>
                  <a:cubicBezTo>
                    <a:pt x="1765" y="1377"/>
                    <a:pt x="1789" y="1344"/>
                    <a:pt x="1791" y="1303"/>
                  </a:cubicBezTo>
                  <a:cubicBezTo>
                    <a:pt x="1807" y="966"/>
                    <a:pt x="281" y="41"/>
                    <a:pt x="215" y="2"/>
                  </a:cubicBezTo>
                  <a:cubicBezTo>
                    <a:pt x="213" y="1"/>
                    <a:pt x="210" y="0"/>
                    <a:pt x="20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6"/>
            <p:cNvSpPr/>
            <p:nvPr/>
          </p:nvSpPr>
          <p:spPr>
            <a:xfrm flipH="1">
              <a:off x="711748" y="4185556"/>
              <a:ext cx="154984" cy="225543"/>
            </a:xfrm>
            <a:custGeom>
              <a:rect b="b" l="l" r="r" t="t"/>
              <a:pathLst>
                <a:path extrusionOk="0" h="4229" w="2906">
                  <a:moveTo>
                    <a:pt x="21" y="0"/>
                  </a:moveTo>
                  <a:cubicBezTo>
                    <a:pt x="18" y="0"/>
                    <a:pt x="14" y="1"/>
                    <a:pt x="11" y="3"/>
                  </a:cubicBezTo>
                  <a:cubicBezTo>
                    <a:pt x="2" y="8"/>
                    <a:pt x="0" y="22"/>
                    <a:pt x="5" y="31"/>
                  </a:cubicBezTo>
                  <a:cubicBezTo>
                    <a:pt x="17" y="49"/>
                    <a:pt x="1231" y="2021"/>
                    <a:pt x="2523" y="2953"/>
                  </a:cubicBezTo>
                  <a:cubicBezTo>
                    <a:pt x="2862" y="3196"/>
                    <a:pt x="2858" y="3617"/>
                    <a:pt x="2512" y="4199"/>
                  </a:cubicBezTo>
                  <a:cubicBezTo>
                    <a:pt x="2506" y="4208"/>
                    <a:pt x="2510" y="4221"/>
                    <a:pt x="2520" y="4227"/>
                  </a:cubicBezTo>
                  <a:cubicBezTo>
                    <a:pt x="2523" y="4228"/>
                    <a:pt x="2526" y="4229"/>
                    <a:pt x="2530" y="4229"/>
                  </a:cubicBezTo>
                  <a:cubicBezTo>
                    <a:pt x="2536" y="4229"/>
                    <a:pt x="2542" y="4225"/>
                    <a:pt x="2546" y="4220"/>
                  </a:cubicBezTo>
                  <a:cubicBezTo>
                    <a:pt x="2905" y="3617"/>
                    <a:pt x="2905" y="3180"/>
                    <a:pt x="2546" y="2922"/>
                  </a:cubicBezTo>
                  <a:cubicBezTo>
                    <a:pt x="1261" y="1993"/>
                    <a:pt x="49" y="29"/>
                    <a:pt x="38" y="10"/>
                  </a:cubicBezTo>
                  <a:cubicBezTo>
                    <a:pt x="35" y="4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6"/>
            <p:cNvSpPr/>
            <p:nvPr/>
          </p:nvSpPr>
          <p:spPr>
            <a:xfrm flipH="1">
              <a:off x="608871" y="4199102"/>
              <a:ext cx="188744" cy="145171"/>
            </a:xfrm>
            <a:custGeom>
              <a:rect b="b" l="l" r="r" t="t"/>
              <a:pathLst>
                <a:path extrusionOk="0" h="2722" w="3539">
                  <a:moveTo>
                    <a:pt x="38" y="0"/>
                  </a:moveTo>
                  <a:lnTo>
                    <a:pt x="38" y="0"/>
                  </a:lnTo>
                  <a:cubicBezTo>
                    <a:pt x="1" y="545"/>
                    <a:pt x="255" y="1070"/>
                    <a:pt x="706" y="1377"/>
                  </a:cubicBezTo>
                  <a:lnTo>
                    <a:pt x="2773" y="2696"/>
                  </a:lnTo>
                  <a:lnTo>
                    <a:pt x="3539" y="272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4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6"/>
            <p:cNvSpPr/>
            <p:nvPr/>
          </p:nvSpPr>
          <p:spPr>
            <a:xfrm flipH="1">
              <a:off x="764118" y="4634127"/>
              <a:ext cx="183517" cy="373328"/>
            </a:xfrm>
            <a:custGeom>
              <a:rect b="b" l="l" r="r" t="t"/>
              <a:pathLst>
                <a:path extrusionOk="0" h="7000" w="3441">
                  <a:moveTo>
                    <a:pt x="3417" y="0"/>
                  </a:moveTo>
                  <a:cubicBezTo>
                    <a:pt x="3409" y="0"/>
                    <a:pt x="3403" y="4"/>
                    <a:pt x="3399" y="12"/>
                  </a:cubicBezTo>
                  <a:lnTo>
                    <a:pt x="5" y="6971"/>
                  </a:lnTo>
                  <a:cubicBezTo>
                    <a:pt x="0" y="6980"/>
                    <a:pt x="3" y="6992"/>
                    <a:pt x="14" y="6997"/>
                  </a:cubicBezTo>
                  <a:cubicBezTo>
                    <a:pt x="17" y="7000"/>
                    <a:pt x="21" y="7000"/>
                    <a:pt x="23" y="7000"/>
                  </a:cubicBezTo>
                  <a:cubicBezTo>
                    <a:pt x="31" y="7000"/>
                    <a:pt x="37" y="6996"/>
                    <a:pt x="41" y="6987"/>
                  </a:cubicBezTo>
                  <a:lnTo>
                    <a:pt x="3435" y="28"/>
                  </a:lnTo>
                  <a:cubicBezTo>
                    <a:pt x="3440" y="19"/>
                    <a:pt x="3436" y="8"/>
                    <a:pt x="3426" y="2"/>
                  </a:cubicBezTo>
                  <a:cubicBezTo>
                    <a:pt x="3423" y="1"/>
                    <a:pt x="3420" y="0"/>
                    <a:pt x="341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6"/>
            <p:cNvSpPr/>
            <p:nvPr/>
          </p:nvSpPr>
          <p:spPr>
            <a:xfrm flipH="1">
              <a:off x="706258" y="4746603"/>
              <a:ext cx="2133" cy="165277"/>
            </a:xfrm>
            <a:custGeom>
              <a:rect b="b" l="l" r="r" t="t"/>
              <a:pathLst>
                <a:path extrusionOk="0" h="3099" w="40">
                  <a:moveTo>
                    <a:pt x="20" y="1"/>
                  </a:moveTo>
                  <a:cubicBezTo>
                    <a:pt x="9" y="1"/>
                    <a:pt x="0" y="9"/>
                    <a:pt x="0" y="19"/>
                  </a:cubicBezTo>
                  <a:lnTo>
                    <a:pt x="0" y="3079"/>
                  </a:lnTo>
                  <a:cubicBezTo>
                    <a:pt x="0" y="3089"/>
                    <a:pt x="9" y="3098"/>
                    <a:pt x="20" y="3098"/>
                  </a:cubicBezTo>
                  <a:cubicBezTo>
                    <a:pt x="30" y="3098"/>
                    <a:pt x="39" y="3089"/>
                    <a:pt x="39" y="3079"/>
                  </a:cubicBezTo>
                  <a:lnTo>
                    <a:pt x="39" y="19"/>
                  </a:lnTo>
                  <a:cubicBezTo>
                    <a:pt x="39" y="9"/>
                    <a:pt x="30" y="1"/>
                    <a:pt x="2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6"/>
            <p:cNvSpPr/>
            <p:nvPr/>
          </p:nvSpPr>
          <p:spPr>
            <a:xfrm flipH="1">
              <a:off x="549038" y="4627994"/>
              <a:ext cx="13813" cy="63946"/>
            </a:xfrm>
            <a:custGeom>
              <a:rect b="b" l="l" r="r" t="t"/>
              <a:pathLst>
                <a:path extrusionOk="0" h="1199" w="259">
                  <a:moveTo>
                    <a:pt x="237" y="1"/>
                  </a:moveTo>
                  <a:cubicBezTo>
                    <a:pt x="227" y="1"/>
                    <a:pt x="220" y="8"/>
                    <a:pt x="217" y="17"/>
                  </a:cubicBezTo>
                  <a:lnTo>
                    <a:pt x="3" y="1175"/>
                  </a:lnTo>
                  <a:cubicBezTo>
                    <a:pt x="0" y="1185"/>
                    <a:pt x="8" y="1196"/>
                    <a:pt x="18" y="1198"/>
                  </a:cubicBezTo>
                  <a:lnTo>
                    <a:pt x="22" y="1198"/>
                  </a:lnTo>
                  <a:cubicBezTo>
                    <a:pt x="31" y="1198"/>
                    <a:pt x="41" y="1192"/>
                    <a:pt x="42" y="1183"/>
                  </a:cubicBezTo>
                  <a:lnTo>
                    <a:pt x="257" y="25"/>
                  </a:lnTo>
                  <a:cubicBezTo>
                    <a:pt x="259" y="15"/>
                    <a:pt x="251" y="4"/>
                    <a:pt x="241" y="1"/>
                  </a:cubicBezTo>
                  <a:cubicBezTo>
                    <a:pt x="240" y="1"/>
                    <a:pt x="238" y="1"/>
                    <a:pt x="23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6"/>
            <p:cNvSpPr/>
            <p:nvPr/>
          </p:nvSpPr>
          <p:spPr>
            <a:xfrm flipH="1">
              <a:off x="356561" y="4243687"/>
              <a:ext cx="178237" cy="605537"/>
            </a:xfrm>
            <a:custGeom>
              <a:rect b="b" l="l" r="r" t="t"/>
              <a:pathLst>
                <a:path extrusionOk="0" h="11354" w="3342">
                  <a:moveTo>
                    <a:pt x="1251" y="0"/>
                  </a:moveTo>
                  <a:lnTo>
                    <a:pt x="955" y="111"/>
                  </a:lnTo>
                  <a:cubicBezTo>
                    <a:pt x="961" y="125"/>
                    <a:pt x="1407" y="1390"/>
                    <a:pt x="946" y="5173"/>
                  </a:cubicBezTo>
                  <a:cubicBezTo>
                    <a:pt x="838" y="6050"/>
                    <a:pt x="698" y="6850"/>
                    <a:pt x="574" y="7556"/>
                  </a:cubicBezTo>
                  <a:cubicBezTo>
                    <a:pt x="229" y="9514"/>
                    <a:pt x="0" y="10807"/>
                    <a:pt x="977" y="11210"/>
                  </a:cubicBezTo>
                  <a:cubicBezTo>
                    <a:pt x="1209" y="11305"/>
                    <a:pt x="1441" y="11354"/>
                    <a:pt x="1659" y="11354"/>
                  </a:cubicBezTo>
                  <a:cubicBezTo>
                    <a:pt x="1949" y="11354"/>
                    <a:pt x="2216" y="11267"/>
                    <a:pt x="2437" y="11098"/>
                  </a:cubicBezTo>
                  <a:cubicBezTo>
                    <a:pt x="3133" y="10560"/>
                    <a:pt x="3341" y="9251"/>
                    <a:pt x="3058" y="7204"/>
                  </a:cubicBezTo>
                  <a:lnTo>
                    <a:pt x="3058" y="7204"/>
                  </a:lnTo>
                  <a:lnTo>
                    <a:pt x="2746" y="7247"/>
                  </a:lnTo>
                  <a:cubicBezTo>
                    <a:pt x="3078" y="9648"/>
                    <a:pt x="2656" y="10531"/>
                    <a:pt x="2245" y="10850"/>
                  </a:cubicBezTo>
                  <a:cubicBezTo>
                    <a:pt x="2061" y="10992"/>
                    <a:pt x="1857" y="11040"/>
                    <a:pt x="1665" y="11040"/>
                  </a:cubicBezTo>
                  <a:cubicBezTo>
                    <a:pt x="1443" y="11040"/>
                    <a:pt x="1237" y="10975"/>
                    <a:pt x="1099" y="10918"/>
                  </a:cubicBezTo>
                  <a:cubicBezTo>
                    <a:pt x="356" y="10610"/>
                    <a:pt x="567" y="9417"/>
                    <a:pt x="885" y="7610"/>
                  </a:cubicBezTo>
                  <a:cubicBezTo>
                    <a:pt x="1011" y="6900"/>
                    <a:pt x="1152" y="6097"/>
                    <a:pt x="1260" y="5210"/>
                  </a:cubicBezTo>
                  <a:cubicBezTo>
                    <a:pt x="1733" y="1324"/>
                    <a:pt x="1270" y="53"/>
                    <a:pt x="1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6"/>
            <p:cNvSpPr/>
            <p:nvPr/>
          </p:nvSpPr>
          <p:spPr>
            <a:xfrm flipH="1">
              <a:off x="542523" y="4251367"/>
              <a:ext cx="353754" cy="570764"/>
            </a:xfrm>
            <a:custGeom>
              <a:rect b="b" l="l" r="r" t="t"/>
              <a:pathLst>
                <a:path extrusionOk="0" h="10702" w="6633">
                  <a:moveTo>
                    <a:pt x="1142" y="0"/>
                  </a:moveTo>
                  <a:lnTo>
                    <a:pt x="863" y="144"/>
                  </a:lnTo>
                  <a:cubicBezTo>
                    <a:pt x="960" y="331"/>
                    <a:pt x="1065" y="516"/>
                    <a:pt x="1178" y="713"/>
                  </a:cubicBezTo>
                  <a:cubicBezTo>
                    <a:pt x="1816" y="1827"/>
                    <a:pt x="2539" y="3087"/>
                    <a:pt x="1480" y="4969"/>
                  </a:cubicBezTo>
                  <a:cubicBezTo>
                    <a:pt x="632" y="6476"/>
                    <a:pt x="1" y="8651"/>
                    <a:pt x="617" y="9868"/>
                  </a:cubicBezTo>
                  <a:cubicBezTo>
                    <a:pt x="854" y="10338"/>
                    <a:pt x="1267" y="10621"/>
                    <a:pt x="1810" y="10686"/>
                  </a:cubicBezTo>
                  <a:cubicBezTo>
                    <a:pt x="1897" y="10697"/>
                    <a:pt x="1982" y="10702"/>
                    <a:pt x="2064" y="10702"/>
                  </a:cubicBezTo>
                  <a:cubicBezTo>
                    <a:pt x="3368" y="10702"/>
                    <a:pt x="4114" y="9434"/>
                    <a:pt x="4778" y="8310"/>
                  </a:cubicBezTo>
                  <a:cubicBezTo>
                    <a:pt x="5313" y="7402"/>
                    <a:pt x="5781" y="6609"/>
                    <a:pt x="6413" y="6609"/>
                  </a:cubicBezTo>
                  <a:cubicBezTo>
                    <a:pt x="6464" y="6609"/>
                    <a:pt x="6517" y="6614"/>
                    <a:pt x="6570" y="6625"/>
                  </a:cubicBezTo>
                  <a:lnTo>
                    <a:pt x="6633" y="6316"/>
                  </a:lnTo>
                  <a:cubicBezTo>
                    <a:pt x="6555" y="6300"/>
                    <a:pt x="6479" y="6292"/>
                    <a:pt x="6405" y="6292"/>
                  </a:cubicBezTo>
                  <a:cubicBezTo>
                    <a:pt x="5601" y="6292"/>
                    <a:pt x="5068" y="7196"/>
                    <a:pt x="4506" y="8148"/>
                  </a:cubicBezTo>
                  <a:cubicBezTo>
                    <a:pt x="3857" y="9250"/>
                    <a:pt x="3188" y="10386"/>
                    <a:pt x="2060" y="10386"/>
                  </a:cubicBezTo>
                  <a:cubicBezTo>
                    <a:pt x="1991" y="10386"/>
                    <a:pt x="1920" y="10382"/>
                    <a:pt x="1847" y="10373"/>
                  </a:cubicBezTo>
                  <a:cubicBezTo>
                    <a:pt x="1408" y="10320"/>
                    <a:pt x="1089" y="10101"/>
                    <a:pt x="897" y="9725"/>
                  </a:cubicBezTo>
                  <a:cubicBezTo>
                    <a:pt x="413" y="8772"/>
                    <a:pt x="766" y="6880"/>
                    <a:pt x="1753" y="5125"/>
                  </a:cubicBezTo>
                  <a:cubicBezTo>
                    <a:pt x="2900" y="3087"/>
                    <a:pt x="2097" y="1685"/>
                    <a:pt x="1451" y="558"/>
                  </a:cubicBezTo>
                  <a:cubicBezTo>
                    <a:pt x="1341" y="363"/>
                    <a:pt x="1236" y="181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6"/>
            <p:cNvSpPr/>
            <p:nvPr/>
          </p:nvSpPr>
          <p:spPr>
            <a:xfrm flipH="1">
              <a:off x="534201" y="3982096"/>
              <a:ext cx="448100" cy="458446"/>
            </a:xfrm>
            <a:custGeom>
              <a:rect b="b" l="l" r="r" t="t"/>
              <a:pathLst>
                <a:path extrusionOk="0" h="8596" w="8402">
                  <a:moveTo>
                    <a:pt x="2419" y="1"/>
                  </a:moveTo>
                  <a:lnTo>
                    <a:pt x="2422" y="4"/>
                  </a:lnTo>
                  <a:lnTo>
                    <a:pt x="2422" y="4"/>
                  </a:lnTo>
                  <a:cubicBezTo>
                    <a:pt x="2421" y="3"/>
                    <a:pt x="2420" y="2"/>
                    <a:pt x="2419" y="1"/>
                  </a:cubicBezTo>
                  <a:close/>
                  <a:moveTo>
                    <a:pt x="0" y="4069"/>
                  </a:moveTo>
                  <a:cubicBezTo>
                    <a:pt x="3" y="4072"/>
                    <a:pt x="5" y="4074"/>
                    <a:pt x="9" y="4075"/>
                  </a:cubicBezTo>
                  <a:cubicBezTo>
                    <a:pt x="11" y="4076"/>
                    <a:pt x="13" y="4077"/>
                    <a:pt x="14" y="4078"/>
                  </a:cubicBezTo>
                  <a:lnTo>
                    <a:pt x="14" y="4078"/>
                  </a:lnTo>
                  <a:lnTo>
                    <a:pt x="0" y="4069"/>
                  </a:lnTo>
                  <a:close/>
                  <a:moveTo>
                    <a:pt x="2422" y="4"/>
                  </a:moveTo>
                  <a:lnTo>
                    <a:pt x="2422" y="4"/>
                  </a:lnTo>
                  <a:cubicBezTo>
                    <a:pt x="2505" y="106"/>
                    <a:pt x="2570" y="233"/>
                    <a:pt x="2614" y="377"/>
                  </a:cubicBezTo>
                  <a:cubicBezTo>
                    <a:pt x="2781" y="923"/>
                    <a:pt x="2668" y="1739"/>
                    <a:pt x="2263" y="2535"/>
                  </a:cubicBezTo>
                  <a:cubicBezTo>
                    <a:pt x="1765" y="3515"/>
                    <a:pt x="984" y="4157"/>
                    <a:pt x="363" y="4157"/>
                  </a:cubicBezTo>
                  <a:cubicBezTo>
                    <a:pt x="239" y="4157"/>
                    <a:pt x="122" y="4131"/>
                    <a:pt x="14" y="4078"/>
                  </a:cubicBezTo>
                  <a:lnTo>
                    <a:pt x="14" y="4078"/>
                  </a:lnTo>
                  <a:lnTo>
                    <a:pt x="7132" y="8433"/>
                  </a:lnTo>
                  <a:cubicBezTo>
                    <a:pt x="7140" y="8438"/>
                    <a:pt x="7333" y="8595"/>
                    <a:pt x="7333" y="8595"/>
                  </a:cubicBezTo>
                  <a:cubicBezTo>
                    <a:pt x="7950" y="8491"/>
                    <a:pt x="8401" y="7960"/>
                    <a:pt x="8401" y="7334"/>
                  </a:cubicBezTo>
                  <a:lnTo>
                    <a:pt x="2422" y="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6"/>
            <p:cNvSpPr/>
            <p:nvPr/>
          </p:nvSpPr>
          <p:spPr>
            <a:xfrm flipH="1">
              <a:off x="842835" y="3967323"/>
              <a:ext cx="175251" cy="231836"/>
            </a:xfrm>
            <a:custGeom>
              <a:rect b="b" l="l" r="r" t="t"/>
              <a:pathLst>
                <a:path extrusionOk="0" h="4347" w="3286">
                  <a:moveTo>
                    <a:pt x="2497" y="1"/>
                  </a:moveTo>
                  <a:cubicBezTo>
                    <a:pt x="1877" y="1"/>
                    <a:pt x="1095" y="643"/>
                    <a:pt x="597" y="1624"/>
                  </a:cubicBezTo>
                  <a:cubicBezTo>
                    <a:pt x="1" y="2797"/>
                    <a:pt x="37" y="4011"/>
                    <a:pt x="672" y="4346"/>
                  </a:cubicBezTo>
                  <a:cubicBezTo>
                    <a:pt x="506" y="3799"/>
                    <a:pt x="619" y="2984"/>
                    <a:pt x="1023" y="2189"/>
                  </a:cubicBezTo>
                  <a:cubicBezTo>
                    <a:pt x="1521" y="1209"/>
                    <a:pt x="2302" y="566"/>
                    <a:pt x="2923" y="566"/>
                  </a:cubicBezTo>
                  <a:cubicBezTo>
                    <a:pt x="3048" y="566"/>
                    <a:pt x="3167" y="593"/>
                    <a:pt x="3276" y="648"/>
                  </a:cubicBezTo>
                  <a:cubicBezTo>
                    <a:pt x="3280" y="649"/>
                    <a:pt x="3282" y="651"/>
                    <a:pt x="3285" y="654"/>
                  </a:cubicBezTo>
                  <a:cubicBezTo>
                    <a:pt x="3204" y="391"/>
                    <a:pt x="3060" y="188"/>
                    <a:pt x="2850" y="82"/>
                  </a:cubicBezTo>
                  <a:cubicBezTo>
                    <a:pt x="2742" y="27"/>
                    <a:pt x="2623" y="1"/>
                    <a:pt x="2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6"/>
            <p:cNvSpPr/>
            <p:nvPr/>
          </p:nvSpPr>
          <p:spPr>
            <a:xfrm flipH="1">
              <a:off x="833930" y="3997455"/>
              <a:ext cx="157171" cy="206290"/>
            </a:xfrm>
            <a:custGeom>
              <a:rect b="b" l="l" r="r" t="t"/>
              <a:pathLst>
                <a:path extrusionOk="0" h="3868" w="2947">
                  <a:moveTo>
                    <a:pt x="2418" y="0"/>
                  </a:moveTo>
                  <a:cubicBezTo>
                    <a:pt x="1798" y="0"/>
                    <a:pt x="1016" y="642"/>
                    <a:pt x="518" y="1622"/>
                  </a:cubicBezTo>
                  <a:cubicBezTo>
                    <a:pt x="114" y="2418"/>
                    <a:pt x="1" y="3232"/>
                    <a:pt x="167" y="3780"/>
                  </a:cubicBezTo>
                  <a:cubicBezTo>
                    <a:pt x="170" y="3781"/>
                    <a:pt x="173" y="3784"/>
                    <a:pt x="175" y="3786"/>
                  </a:cubicBezTo>
                  <a:cubicBezTo>
                    <a:pt x="284" y="3842"/>
                    <a:pt x="404" y="3868"/>
                    <a:pt x="529" y="3868"/>
                  </a:cubicBezTo>
                  <a:cubicBezTo>
                    <a:pt x="1150" y="3868"/>
                    <a:pt x="1931" y="3226"/>
                    <a:pt x="2430" y="2245"/>
                  </a:cubicBezTo>
                  <a:cubicBezTo>
                    <a:pt x="2833" y="1450"/>
                    <a:pt x="2946" y="635"/>
                    <a:pt x="2780" y="88"/>
                  </a:cubicBezTo>
                  <a:cubicBezTo>
                    <a:pt x="2776" y="87"/>
                    <a:pt x="2774" y="84"/>
                    <a:pt x="2771" y="82"/>
                  </a:cubicBezTo>
                  <a:cubicBezTo>
                    <a:pt x="2663" y="27"/>
                    <a:pt x="2544" y="0"/>
                    <a:pt x="2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6"/>
            <p:cNvSpPr/>
            <p:nvPr/>
          </p:nvSpPr>
          <p:spPr>
            <a:xfrm flipH="1">
              <a:off x="859210" y="4060920"/>
              <a:ext cx="94132" cy="54932"/>
            </a:xfrm>
            <a:custGeom>
              <a:rect b="b" l="l" r="r" t="t"/>
              <a:pathLst>
                <a:path extrusionOk="0" h="1030" w="1765">
                  <a:moveTo>
                    <a:pt x="707" y="0"/>
                  </a:moveTo>
                  <a:cubicBezTo>
                    <a:pt x="326" y="20"/>
                    <a:pt x="0" y="177"/>
                    <a:pt x="0" y="177"/>
                  </a:cubicBezTo>
                  <a:cubicBezTo>
                    <a:pt x="221" y="843"/>
                    <a:pt x="586" y="1030"/>
                    <a:pt x="927" y="1030"/>
                  </a:cubicBezTo>
                  <a:cubicBezTo>
                    <a:pt x="1366" y="1030"/>
                    <a:pt x="1765" y="719"/>
                    <a:pt x="1765" y="719"/>
                  </a:cubicBezTo>
                  <a:cubicBezTo>
                    <a:pt x="1673" y="447"/>
                    <a:pt x="1532" y="271"/>
                    <a:pt x="1367" y="160"/>
                  </a:cubicBezTo>
                  <a:cubicBezTo>
                    <a:pt x="1263" y="460"/>
                    <a:pt x="1052" y="797"/>
                    <a:pt x="807" y="797"/>
                  </a:cubicBezTo>
                  <a:cubicBezTo>
                    <a:pt x="756" y="797"/>
                    <a:pt x="703" y="782"/>
                    <a:pt x="649" y="748"/>
                  </a:cubicBezTo>
                  <a:cubicBezTo>
                    <a:pt x="381" y="579"/>
                    <a:pt x="575" y="203"/>
                    <a:pt x="7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6"/>
            <p:cNvSpPr/>
            <p:nvPr/>
          </p:nvSpPr>
          <p:spPr>
            <a:xfrm flipH="1">
              <a:off x="880437" y="4060813"/>
              <a:ext cx="52639" cy="42613"/>
            </a:xfrm>
            <a:custGeom>
              <a:rect b="b" l="l" r="r" t="t"/>
              <a:pathLst>
                <a:path extrusionOk="0" h="799" w="987">
                  <a:moveTo>
                    <a:pt x="399" y="1"/>
                  </a:moveTo>
                  <a:cubicBezTo>
                    <a:pt x="376" y="1"/>
                    <a:pt x="352" y="1"/>
                    <a:pt x="329" y="2"/>
                  </a:cubicBezTo>
                  <a:cubicBezTo>
                    <a:pt x="195" y="205"/>
                    <a:pt x="1" y="581"/>
                    <a:pt x="269" y="750"/>
                  </a:cubicBezTo>
                  <a:cubicBezTo>
                    <a:pt x="323" y="784"/>
                    <a:pt x="376" y="799"/>
                    <a:pt x="427" y="799"/>
                  </a:cubicBezTo>
                  <a:cubicBezTo>
                    <a:pt x="672" y="799"/>
                    <a:pt x="883" y="462"/>
                    <a:pt x="987" y="162"/>
                  </a:cubicBezTo>
                  <a:cubicBezTo>
                    <a:pt x="805" y="42"/>
                    <a:pt x="597" y="1"/>
                    <a:pt x="3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6"/>
            <p:cNvSpPr/>
            <p:nvPr/>
          </p:nvSpPr>
          <p:spPr>
            <a:xfrm flipH="1">
              <a:off x="534201" y="4146037"/>
              <a:ext cx="447460" cy="294502"/>
            </a:xfrm>
            <a:custGeom>
              <a:rect b="b" l="l" r="r" t="t"/>
              <a:pathLst>
                <a:path extrusionOk="0" h="5522" w="8390">
                  <a:moveTo>
                    <a:pt x="1927" y="1"/>
                  </a:moveTo>
                  <a:cubicBezTo>
                    <a:pt x="1452" y="669"/>
                    <a:pt x="851" y="1082"/>
                    <a:pt x="353" y="1082"/>
                  </a:cubicBezTo>
                  <a:cubicBezTo>
                    <a:pt x="228" y="1082"/>
                    <a:pt x="109" y="1056"/>
                    <a:pt x="1" y="1001"/>
                  </a:cubicBezTo>
                  <a:lnTo>
                    <a:pt x="1" y="1001"/>
                  </a:lnTo>
                  <a:lnTo>
                    <a:pt x="7122" y="5359"/>
                  </a:lnTo>
                  <a:cubicBezTo>
                    <a:pt x="7129" y="5364"/>
                    <a:pt x="7323" y="5521"/>
                    <a:pt x="7323" y="5521"/>
                  </a:cubicBezTo>
                  <a:cubicBezTo>
                    <a:pt x="7938" y="5418"/>
                    <a:pt x="8389" y="4887"/>
                    <a:pt x="8389" y="4261"/>
                  </a:cubicBezTo>
                  <a:lnTo>
                    <a:pt x="7258" y="2875"/>
                  </a:lnTo>
                  <a:lnTo>
                    <a:pt x="1927" y="1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6"/>
            <p:cNvSpPr/>
            <p:nvPr/>
          </p:nvSpPr>
          <p:spPr>
            <a:xfrm flipH="1">
              <a:off x="832170" y="4000442"/>
              <a:ext cx="151571" cy="204743"/>
            </a:xfrm>
            <a:custGeom>
              <a:rect b="b" l="l" r="r" t="t"/>
              <a:pathLst>
                <a:path extrusionOk="0" h="3839" w="2842">
                  <a:moveTo>
                    <a:pt x="2633" y="1"/>
                  </a:moveTo>
                  <a:cubicBezTo>
                    <a:pt x="2624" y="1"/>
                    <a:pt x="2615" y="6"/>
                    <a:pt x="2611" y="15"/>
                  </a:cubicBezTo>
                  <a:cubicBezTo>
                    <a:pt x="2603" y="28"/>
                    <a:pt x="2609" y="42"/>
                    <a:pt x="2619" y="50"/>
                  </a:cubicBezTo>
                  <a:cubicBezTo>
                    <a:pt x="2786" y="609"/>
                    <a:pt x="2652" y="1422"/>
                    <a:pt x="2268" y="2177"/>
                  </a:cubicBezTo>
                  <a:cubicBezTo>
                    <a:pt x="1776" y="3147"/>
                    <a:pt x="1004" y="3785"/>
                    <a:pt x="393" y="3785"/>
                  </a:cubicBezTo>
                  <a:cubicBezTo>
                    <a:pt x="270" y="3785"/>
                    <a:pt x="154" y="3760"/>
                    <a:pt x="48" y="3706"/>
                  </a:cubicBezTo>
                  <a:cubicBezTo>
                    <a:pt x="48" y="3706"/>
                    <a:pt x="43" y="3702"/>
                    <a:pt x="42" y="3702"/>
                  </a:cubicBezTo>
                  <a:cubicBezTo>
                    <a:pt x="38" y="3700"/>
                    <a:pt x="34" y="3699"/>
                    <a:pt x="30" y="3699"/>
                  </a:cubicBezTo>
                  <a:cubicBezTo>
                    <a:pt x="21" y="3699"/>
                    <a:pt x="12" y="3704"/>
                    <a:pt x="7" y="3714"/>
                  </a:cubicBezTo>
                  <a:cubicBezTo>
                    <a:pt x="0" y="3726"/>
                    <a:pt x="6" y="3744"/>
                    <a:pt x="19" y="3750"/>
                  </a:cubicBezTo>
                  <a:cubicBezTo>
                    <a:pt x="21" y="3752"/>
                    <a:pt x="24" y="3754"/>
                    <a:pt x="26" y="3755"/>
                  </a:cubicBezTo>
                  <a:cubicBezTo>
                    <a:pt x="138" y="3811"/>
                    <a:pt x="261" y="3838"/>
                    <a:pt x="389" y="3838"/>
                  </a:cubicBezTo>
                  <a:cubicBezTo>
                    <a:pt x="1020" y="3838"/>
                    <a:pt x="1814" y="3189"/>
                    <a:pt x="2314" y="2202"/>
                  </a:cubicBezTo>
                  <a:cubicBezTo>
                    <a:pt x="2706" y="1431"/>
                    <a:pt x="2842" y="596"/>
                    <a:pt x="2667" y="25"/>
                  </a:cubicBezTo>
                  <a:cubicBezTo>
                    <a:pt x="2665" y="19"/>
                    <a:pt x="2659" y="12"/>
                    <a:pt x="2653" y="8"/>
                  </a:cubicBezTo>
                  <a:cubicBezTo>
                    <a:pt x="2650" y="6"/>
                    <a:pt x="2648" y="4"/>
                    <a:pt x="2645" y="3"/>
                  </a:cubicBezTo>
                  <a:cubicBezTo>
                    <a:pt x="2641" y="1"/>
                    <a:pt x="2637" y="1"/>
                    <a:pt x="2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6"/>
            <p:cNvSpPr/>
            <p:nvPr/>
          </p:nvSpPr>
          <p:spPr>
            <a:xfrm flipH="1">
              <a:off x="632710" y="4000122"/>
              <a:ext cx="175251" cy="231836"/>
            </a:xfrm>
            <a:custGeom>
              <a:rect b="b" l="l" r="r" t="t"/>
              <a:pathLst>
                <a:path extrusionOk="0" h="4347" w="3286">
                  <a:moveTo>
                    <a:pt x="2498" y="0"/>
                  </a:moveTo>
                  <a:cubicBezTo>
                    <a:pt x="1878" y="0"/>
                    <a:pt x="1096" y="642"/>
                    <a:pt x="597" y="1623"/>
                  </a:cubicBezTo>
                  <a:cubicBezTo>
                    <a:pt x="1" y="2796"/>
                    <a:pt x="37" y="4010"/>
                    <a:pt x="673" y="4346"/>
                  </a:cubicBezTo>
                  <a:cubicBezTo>
                    <a:pt x="505" y="3798"/>
                    <a:pt x="619" y="2983"/>
                    <a:pt x="1023" y="2188"/>
                  </a:cubicBezTo>
                  <a:cubicBezTo>
                    <a:pt x="1521" y="1208"/>
                    <a:pt x="2303" y="566"/>
                    <a:pt x="2924" y="566"/>
                  </a:cubicBezTo>
                  <a:cubicBezTo>
                    <a:pt x="3049" y="566"/>
                    <a:pt x="3168" y="592"/>
                    <a:pt x="3276" y="647"/>
                  </a:cubicBezTo>
                  <a:cubicBezTo>
                    <a:pt x="3280" y="648"/>
                    <a:pt x="3282" y="651"/>
                    <a:pt x="3285" y="654"/>
                  </a:cubicBezTo>
                  <a:cubicBezTo>
                    <a:pt x="3204" y="390"/>
                    <a:pt x="3060" y="188"/>
                    <a:pt x="2850" y="81"/>
                  </a:cubicBezTo>
                  <a:cubicBezTo>
                    <a:pt x="2742" y="26"/>
                    <a:pt x="2623" y="0"/>
                    <a:pt x="2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6"/>
            <p:cNvSpPr/>
            <p:nvPr/>
          </p:nvSpPr>
          <p:spPr>
            <a:xfrm flipH="1">
              <a:off x="623858" y="4030201"/>
              <a:ext cx="157064" cy="206343"/>
            </a:xfrm>
            <a:custGeom>
              <a:rect b="b" l="l" r="r" t="t"/>
              <a:pathLst>
                <a:path extrusionOk="0" h="3869" w="2945">
                  <a:moveTo>
                    <a:pt x="2417" y="0"/>
                  </a:moveTo>
                  <a:cubicBezTo>
                    <a:pt x="1797" y="0"/>
                    <a:pt x="1015" y="643"/>
                    <a:pt x="517" y="1623"/>
                  </a:cubicBezTo>
                  <a:cubicBezTo>
                    <a:pt x="114" y="2419"/>
                    <a:pt x="1" y="3233"/>
                    <a:pt x="166" y="3780"/>
                  </a:cubicBezTo>
                  <a:cubicBezTo>
                    <a:pt x="170" y="3782"/>
                    <a:pt x="172" y="3784"/>
                    <a:pt x="175" y="3787"/>
                  </a:cubicBezTo>
                  <a:cubicBezTo>
                    <a:pt x="284" y="3842"/>
                    <a:pt x="402" y="3868"/>
                    <a:pt x="528" y="3868"/>
                  </a:cubicBezTo>
                  <a:cubicBezTo>
                    <a:pt x="1148" y="3868"/>
                    <a:pt x="1930" y="3226"/>
                    <a:pt x="2429" y="2246"/>
                  </a:cubicBezTo>
                  <a:cubicBezTo>
                    <a:pt x="2832" y="1450"/>
                    <a:pt x="2945" y="636"/>
                    <a:pt x="2779" y="88"/>
                  </a:cubicBezTo>
                  <a:cubicBezTo>
                    <a:pt x="2775" y="87"/>
                    <a:pt x="2773" y="85"/>
                    <a:pt x="2770" y="82"/>
                  </a:cubicBezTo>
                  <a:cubicBezTo>
                    <a:pt x="2661" y="27"/>
                    <a:pt x="2543" y="0"/>
                    <a:pt x="2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6"/>
            <p:cNvSpPr/>
            <p:nvPr/>
          </p:nvSpPr>
          <p:spPr>
            <a:xfrm flipH="1">
              <a:off x="419115" y="4014788"/>
              <a:ext cx="353008" cy="424847"/>
            </a:xfrm>
            <a:custGeom>
              <a:rect b="b" l="l" r="r" t="t"/>
              <a:pathLst>
                <a:path extrusionOk="0" h="7966" w="6619">
                  <a:moveTo>
                    <a:pt x="2418" y="1"/>
                  </a:moveTo>
                  <a:lnTo>
                    <a:pt x="2548" y="208"/>
                  </a:lnTo>
                  <a:lnTo>
                    <a:pt x="2548" y="208"/>
                  </a:lnTo>
                  <a:cubicBezTo>
                    <a:pt x="2511" y="131"/>
                    <a:pt x="2468" y="61"/>
                    <a:pt x="2418" y="1"/>
                  </a:cubicBezTo>
                  <a:close/>
                  <a:moveTo>
                    <a:pt x="0" y="4069"/>
                  </a:moveTo>
                  <a:cubicBezTo>
                    <a:pt x="2" y="4072"/>
                    <a:pt x="4" y="4074"/>
                    <a:pt x="8" y="4076"/>
                  </a:cubicBezTo>
                  <a:cubicBezTo>
                    <a:pt x="10" y="4077"/>
                    <a:pt x="13" y="4078"/>
                    <a:pt x="15" y="4079"/>
                  </a:cubicBezTo>
                  <a:lnTo>
                    <a:pt x="15" y="4079"/>
                  </a:lnTo>
                  <a:lnTo>
                    <a:pt x="0" y="4069"/>
                  </a:lnTo>
                  <a:close/>
                  <a:moveTo>
                    <a:pt x="2548" y="208"/>
                  </a:moveTo>
                  <a:cubicBezTo>
                    <a:pt x="2573" y="261"/>
                    <a:pt x="2595" y="317"/>
                    <a:pt x="2613" y="377"/>
                  </a:cubicBezTo>
                  <a:cubicBezTo>
                    <a:pt x="2780" y="924"/>
                    <a:pt x="2667" y="1739"/>
                    <a:pt x="2263" y="2535"/>
                  </a:cubicBezTo>
                  <a:cubicBezTo>
                    <a:pt x="1764" y="3515"/>
                    <a:pt x="982" y="4157"/>
                    <a:pt x="361" y="4157"/>
                  </a:cubicBezTo>
                  <a:cubicBezTo>
                    <a:pt x="238" y="4157"/>
                    <a:pt x="122" y="4132"/>
                    <a:pt x="15" y="4079"/>
                  </a:cubicBezTo>
                  <a:lnTo>
                    <a:pt x="15" y="4079"/>
                  </a:lnTo>
                  <a:lnTo>
                    <a:pt x="5113" y="7695"/>
                  </a:lnTo>
                  <a:lnTo>
                    <a:pt x="5551" y="7966"/>
                  </a:lnTo>
                  <a:cubicBezTo>
                    <a:pt x="6167" y="7863"/>
                    <a:pt x="6619" y="7331"/>
                    <a:pt x="6619" y="6706"/>
                  </a:cubicBezTo>
                  <a:lnTo>
                    <a:pt x="2548" y="20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6"/>
            <p:cNvSpPr/>
            <p:nvPr/>
          </p:nvSpPr>
          <p:spPr>
            <a:xfrm flipH="1">
              <a:off x="419061" y="4206675"/>
              <a:ext cx="353008" cy="232956"/>
            </a:xfrm>
            <a:custGeom>
              <a:rect b="b" l="l" r="r" t="t"/>
              <a:pathLst>
                <a:path extrusionOk="0" h="4368" w="6619">
                  <a:moveTo>
                    <a:pt x="0" y="471"/>
                  </a:moveTo>
                  <a:cubicBezTo>
                    <a:pt x="2" y="474"/>
                    <a:pt x="5" y="476"/>
                    <a:pt x="9" y="478"/>
                  </a:cubicBezTo>
                  <a:cubicBezTo>
                    <a:pt x="10" y="479"/>
                    <a:pt x="11" y="479"/>
                    <a:pt x="12" y="480"/>
                  </a:cubicBezTo>
                  <a:lnTo>
                    <a:pt x="12" y="480"/>
                  </a:lnTo>
                  <a:lnTo>
                    <a:pt x="0" y="471"/>
                  </a:lnTo>
                  <a:close/>
                  <a:moveTo>
                    <a:pt x="1486" y="1"/>
                  </a:moveTo>
                  <a:cubicBezTo>
                    <a:pt x="1112" y="355"/>
                    <a:pt x="711" y="559"/>
                    <a:pt x="361" y="559"/>
                  </a:cubicBezTo>
                  <a:cubicBezTo>
                    <a:pt x="237" y="559"/>
                    <a:pt x="120" y="533"/>
                    <a:pt x="12" y="480"/>
                  </a:cubicBezTo>
                  <a:lnTo>
                    <a:pt x="12" y="480"/>
                  </a:lnTo>
                  <a:lnTo>
                    <a:pt x="5113" y="4097"/>
                  </a:lnTo>
                  <a:lnTo>
                    <a:pt x="5552" y="4368"/>
                  </a:lnTo>
                  <a:cubicBezTo>
                    <a:pt x="6167" y="4265"/>
                    <a:pt x="6619" y="3732"/>
                    <a:pt x="6619" y="3108"/>
                  </a:cubicBezTo>
                  <a:lnTo>
                    <a:pt x="6196" y="2432"/>
                  </a:lnTo>
                  <a:lnTo>
                    <a:pt x="1486" y="1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6"/>
            <p:cNvSpPr/>
            <p:nvPr/>
          </p:nvSpPr>
          <p:spPr>
            <a:xfrm flipH="1">
              <a:off x="649725" y="4096812"/>
              <a:ext cx="94185" cy="54879"/>
            </a:xfrm>
            <a:custGeom>
              <a:rect b="b" l="l" r="r" t="t"/>
              <a:pathLst>
                <a:path extrusionOk="0" h="1029" w="1766">
                  <a:moveTo>
                    <a:pt x="707" y="0"/>
                  </a:moveTo>
                  <a:cubicBezTo>
                    <a:pt x="327" y="20"/>
                    <a:pt x="1" y="176"/>
                    <a:pt x="1" y="176"/>
                  </a:cubicBezTo>
                  <a:cubicBezTo>
                    <a:pt x="222" y="842"/>
                    <a:pt x="587" y="1029"/>
                    <a:pt x="928" y="1029"/>
                  </a:cubicBezTo>
                  <a:cubicBezTo>
                    <a:pt x="1367" y="1029"/>
                    <a:pt x="1765" y="719"/>
                    <a:pt x="1765" y="719"/>
                  </a:cubicBezTo>
                  <a:cubicBezTo>
                    <a:pt x="1674" y="445"/>
                    <a:pt x="1531" y="268"/>
                    <a:pt x="1366" y="159"/>
                  </a:cubicBezTo>
                  <a:cubicBezTo>
                    <a:pt x="1264" y="459"/>
                    <a:pt x="1053" y="796"/>
                    <a:pt x="809" y="796"/>
                  </a:cubicBezTo>
                  <a:cubicBezTo>
                    <a:pt x="757" y="796"/>
                    <a:pt x="704" y="781"/>
                    <a:pt x="650" y="747"/>
                  </a:cubicBezTo>
                  <a:cubicBezTo>
                    <a:pt x="381" y="579"/>
                    <a:pt x="575" y="202"/>
                    <a:pt x="7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6"/>
            <p:cNvSpPr/>
            <p:nvPr/>
          </p:nvSpPr>
          <p:spPr>
            <a:xfrm flipH="1">
              <a:off x="671005" y="4096705"/>
              <a:ext cx="52586" cy="42559"/>
            </a:xfrm>
            <a:custGeom>
              <a:rect b="b" l="l" r="r" t="t"/>
              <a:pathLst>
                <a:path extrusionOk="0" h="798" w="986">
                  <a:moveTo>
                    <a:pt x="398" y="0"/>
                  </a:moveTo>
                  <a:cubicBezTo>
                    <a:pt x="374" y="0"/>
                    <a:pt x="351" y="1"/>
                    <a:pt x="327" y="2"/>
                  </a:cubicBezTo>
                  <a:cubicBezTo>
                    <a:pt x="194" y="204"/>
                    <a:pt x="0" y="579"/>
                    <a:pt x="269" y="749"/>
                  </a:cubicBezTo>
                  <a:cubicBezTo>
                    <a:pt x="323" y="783"/>
                    <a:pt x="376" y="798"/>
                    <a:pt x="428" y="798"/>
                  </a:cubicBezTo>
                  <a:cubicBezTo>
                    <a:pt x="672" y="798"/>
                    <a:pt x="883" y="461"/>
                    <a:pt x="985" y="161"/>
                  </a:cubicBezTo>
                  <a:cubicBezTo>
                    <a:pt x="804" y="41"/>
                    <a:pt x="596" y="0"/>
                    <a:pt x="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6"/>
            <p:cNvSpPr/>
            <p:nvPr/>
          </p:nvSpPr>
          <p:spPr>
            <a:xfrm flipH="1">
              <a:off x="621991" y="4033134"/>
              <a:ext cx="151678" cy="204743"/>
            </a:xfrm>
            <a:custGeom>
              <a:rect b="b" l="l" r="r" t="t"/>
              <a:pathLst>
                <a:path extrusionOk="0" h="3839" w="2844">
                  <a:moveTo>
                    <a:pt x="2637" y="1"/>
                  </a:moveTo>
                  <a:cubicBezTo>
                    <a:pt x="2627" y="1"/>
                    <a:pt x="2617" y="7"/>
                    <a:pt x="2612" y="17"/>
                  </a:cubicBezTo>
                  <a:cubicBezTo>
                    <a:pt x="2606" y="29"/>
                    <a:pt x="2610" y="43"/>
                    <a:pt x="2622" y="51"/>
                  </a:cubicBezTo>
                  <a:cubicBezTo>
                    <a:pt x="2788" y="611"/>
                    <a:pt x="2654" y="1424"/>
                    <a:pt x="2271" y="2179"/>
                  </a:cubicBezTo>
                  <a:cubicBezTo>
                    <a:pt x="1779" y="3149"/>
                    <a:pt x="1006" y="3787"/>
                    <a:pt x="395" y="3787"/>
                  </a:cubicBezTo>
                  <a:cubicBezTo>
                    <a:pt x="273" y="3787"/>
                    <a:pt x="157" y="3762"/>
                    <a:pt x="51" y="3707"/>
                  </a:cubicBezTo>
                  <a:cubicBezTo>
                    <a:pt x="48" y="3704"/>
                    <a:pt x="46" y="3703"/>
                    <a:pt x="42" y="3702"/>
                  </a:cubicBezTo>
                  <a:cubicBezTo>
                    <a:pt x="39" y="3701"/>
                    <a:pt x="35" y="3700"/>
                    <a:pt x="31" y="3700"/>
                  </a:cubicBezTo>
                  <a:cubicBezTo>
                    <a:pt x="22" y="3700"/>
                    <a:pt x="13" y="3705"/>
                    <a:pt x="9" y="3714"/>
                  </a:cubicBezTo>
                  <a:cubicBezTo>
                    <a:pt x="0" y="3727"/>
                    <a:pt x="6" y="3743"/>
                    <a:pt x="20" y="3750"/>
                  </a:cubicBezTo>
                  <a:cubicBezTo>
                    <a:pt x="22" y="3753"/>
                    <a:pt x="25" y="3754"/>
                    <a:pt x="27" y="3755"/>
                  </a:cubicBezTo>
                  <a:cubicBezTo>
                    <a:pt x="139" y="3811"/>
                    <a:pt x="261" y="3838"/>
                    <a:pt x="390" y="3838"/>
                  </a:cubicBezTo>
                  <a:cubicBezTo>
                    <a:pt x="1021" y="3838"/>
                    <a:pt x="1814" y="3190"/>
                    <a:pt x="2317" y="2202"/>
                  </a:cubicBezTo>
                  <a:cubicBezTo>
                    <a:pt x="2709" y="1431"/>
                    <a:pt x="2844" y="597"/>
                    <a:pt x="2669" y="26"/>
                  </a:cubicBezTo>
                  <a:cubicBezTo>
                    <a:pt x="2668" y="20"/>
                    <a:pt x="2662" y="12"/>
                    <a:pt x="2655" y="9"/>
                  </a:cubicBezTo>
                  <a:cubicBezTo>
                    <a:pt x="2653" y="6"/>
                    <a:pt x="2649" y="5"/>
                    <a:pt x="2647" y="3"/>
                  </a:cubicBezTo>
                  <a:cubicBezTo>
                    <a:pt x="2644" y="2"/>
                    <a:pt x="2640" y="1"/>
                    <a:pt x="2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6"/>
            <p:cNvSpPr/>
            <p:nvPr/>
          </p:nvSpPr>
          <p:spPr>
            <a:xfrm flipH="1">
              <a:off x="474420" y="4230461"/>
              <a:ext cx="299302" cy="210557"/>
            </a:xfrm>
            <a:custGeom>
              <a:rect b="b" l="l" r="r" t="t"/>
              <a:pathLst>
                <a:path extrusionOk="0" h="3948" w="5612">
                  <a:moveTo>
                    <a:pt x="29" y="1"/>
                  </a:moveTo>
                  <a:cubicBezTo>
                    <a:pt x="20" y="1"/>
                    <a:pt x="12" y="5"/>
                    <a:pt x="6" y="13"/>
                  </a:cubicBezTo>
                  <a:cubicBezTo>
                    <a:pt x="0" y="24"/>
                    <a:pt x="2" y="39"/>
                    <a:pt x="15" y="48"/>
                  </a:cubicBezTo>
                  <a:lnTo>
                    <a:pt x="5129" y="3674"/>
                  </a:lnTo>
                  <a:lnTo>
                    <a:pt x="5568" y="3943"/>
                  </a:lnTo>
                  <a:cubicBezTo>
                    <a:pt x="5573" y="3946"/>
                    <a:pt x="5576" y="3947"/>
                    <a:pt x="5581" y="3947"/>
                  </a:cubicBezTo>
                  <a:cubicBezTo>
                    <a:pt x="5591" y="3947"/>
                    <a:pt x="5600" y="3943"/>
                    <a:pt x="5604" y="3937"/>
                  </a:cubicBezTo>
                  <a:cubicBezTo>
                    <a:pt x="5611" y="3926"/>
                    <a:pt x="5607" y="3909"/>
                    <a:pt x="5595" y="3901"/>
                  </a:cubicBezTo>
                  <a:lnTo>
                    <a:pt x="5158" y="3632"/>
                  </a:lnTo>
                  <a:lnTo>
                    <a:pt x="57" y="14"/>
                  </a:lnTo>
                  <a:cubicBezTo>
                    <a:pt x="54" y="13"/>
                    <a:pt x="52" y="10"/>
                    <a:pt x="49" y="9"/>
                  </a:cubicBezTo>
                  <a:cubicBezTo>
                    <a:pt x="47" y="6"/>
                    <a:pt x="43" y="4"/>
                    <a:pt x="41" y="3"/>
                  </a:cubicBezTo>
                  <a:cubicBezTo>
                    <a:pt x="37" y="1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6"/>
            <p:cNvSpPr/>
            <p:nvPr/>
          </p:nvSpPr>
          <p:spPr>
            <a:xfrm flipH="1">
              <a:off x="191284" y="4231741"/>
              <a:ext cx="316368" cy="679083"/>
            </a:xfrm>
            <a:custGeom>
              <a:rect b="b" l="l" r="r" t="t"/>
              <a:pathLst>
                <a:path extrusionOk="0" h="12733" w="5932">
                  <a:moveTo>
                    <a:pt x="0" y="1"/>
                  </a:moveTo>
                  <a:cubicBezTo>
                    <a:pt x="0" y="1"/>
                    <a:pt x="415" y="1299"/>
                    <a:pt x="477" y="2514"/>
                  </a:cubicBezTo>
                  <a:cubicBezTo>
                    <a:pt x="544" y="3783"/>
                    <a:pt x="483" y="3605"/>
                    <a:pt x="1136" y="5894"/>
                  </a:cubicBezTo>
                  <a:cubicBezTo>
                    <a:pt x="1654" y="7708"/>
                    <a:pt x="2124" y="12733"/>
                    <a:pt x="2124" y="12733"/>
                  </a:cubicBezTo>
                  <a:lnTo>
                    <a:pt x="5932" y="12733"/>
                  </a:lnTo>
                  <a:cubicBezTo>
                    <a:pt x="4209" y="6967"/>
                    <a:pt x="3209" y="6081"/>
                    <a:pt x="2936" y="4412"/>
                  </a:cubicBezTo>
                  <a:cubicBezTo>
                    <a:pt x="2576" y="2220"/>
                    <a:pt x="2411" y="229"/>
                    <a:pt x="0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6"/>
            <p:cNvSpPr/>
            <p:nvPr/>
          </p:nvSpPr>
          <p:spPr>
            <a:xfrm flipH="1">
              <a:off x="454961" y="4233447"/>
              <a:ext cx="34399" cy="82239"/>
            </a:xfrm>
            <a:custGeom>
              <a:rect b="b" l="l" r="r" t="t"/>
              <a:pathLst>
                <a:path extrusionOk="0" h="1542" w="645">
                  <a:moveTo>
                    <a:pt x="23" y="0"/>
                  </a:moveTo>
                  <a:cubicBezTo>
                    <a:pt x="15" y="0"/>
                    <a:pt x="7" y="5"/>
                    <a:pt x="5" y="13"/>
                  </a:cubicBezTo>
                  <a:cubicBezTo>
                    <a:pt x="1" y="23"/>
                    <a:pt x="6" y="35"/>
                    <a:pt x="16" y="39"/>
                  </a:cubicBezTo>
                  <a:cubicBezTo>
                    <a:pt x="21" y="40"/>
                    <a:pt x="458" y="230"/>
                    <a:pt x="604" y="1524"/>
                  </a:cubicBezTo>
                  <a:cubicBezTo>
                    <a:pt x="606" y="1534"/>
                    <a:pt x="613" y="1541"/>
                    <a:pt x="624" y="1541"/>
                  </a:cubicBezTo>
                  <a:cubicBezTo>
                    <a:pt x="624" y="1541"/>
                    <a:pt x="625" y="1541"/>
                    <a:pt x="625" y="1540"/>
                  </a:cubicBezTo>
                  <a:cubicBezTo>
                    <a:pt x="637" y="1538"/>
                    <a:pt x="644" y="1529"/>
                    <a:pt x="643" y="1519"/>
                  </a:cubicBezTo>
                  <a:cubicBezTo>
                    <a:pt x="493" y="197"/>
                    <a:pt x="49" y="9"/>
                    <a:pt x="30" y="2"/>
                  </a:cubicBezTo>
                  <a:cubicBezTo>
                    <a:pt x="28" y="1"/>
                    <a:pt x="25" y="0"/>
                    <a:pt x="2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6"/>
            <p:cNvSpPr/>
            <p:nvPr/>
          </p:nvSpPr>
          <p:spPr>
            <a:xfrm flipH="1">
              <a:off x="427869" y="4242834"/>
              <a:ext cx="33119" cy="84585"/>
            </a:xfrm>
            <a:custGeom>
              <a:rect b="b" l="l" r="r" t="t"/>
              <a:pathLst>
                <a:path extrusionOk="0" h="1586" w="621">
                  <a:moveTo>
                    <a:pt x="24" y="1"/>
                  </a:moveTo>
                  <a:cubicBezTo>
                    <a:pt x="16" y="1"/>
                    <a:pt x="9" y="5"/>
                    <a:pt x="5" y="11"/>
                  </a:cubicBezTo>
                  <a:cubicBezTo>
                    <a:pt x="0" y="21"/>
                    <a:pt x="4" y="33"/>
                    <a:pt x="14" y="38"/>
                  </a:cubicBezTo>
                  <a:cubicBezTo>
                    <a:pt x="20" y="42"/>
                    <a:pt x="549" y="336"/>
                    <a:pt x="580" y="1566"/>
                  </a:cubicBezTo>
                  <a:cubicBezTo>
                    <a:pt x="580" y="1576"/>
                    <a:pt x="590" y="1586"/>
                    <a:pt x="600" y="1586"/>
                  </a:cubicBezTo>
                  <a:cubicBezTo>
                    <a:pt x="611" y="1586"/>
                    <a:pt x="620" y="1575"/>
                    <a:pt x="620" y="1565"/>
                  </a:cubicBezTo>
                  <a:cubicBezTo>
                    <a:pt x="588" y="309"/>
                    <a:pt x="56" y="14"/>
                    <a:pt x="33" y="3"/>
                  </a:cubicBezTo>
                  <a:cubicBezTo>
                    <a:pt x="30" y="1"/>
                    <a:pt x="27" y="1"/>
                    <a:pt x="2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6"/>
            <p:cNvSpPr/>
            <p:nvPr/>
          </p:nvSpPr>
          <p:spPr>
            <a:xfrm flipH="1">
              <a:off x="403816" y="4254033"/>
              <a:ext cx="32159" cy="85119"/>
            </a:xfrm>
            <a:custGeom>
              <a:rect b="b" l="l" r="r" t="t"/>
              <a:pathLst>
                <a:path extrusionOk="0" h="1596" w="603">
                  <a:moveTo>
                    <a:pt x="23" y="0"/>
                  </a:moveTo>
                  <a:cubicBezTo>
                    <a:pt x="18" y="0"/>
                    <a:pt x="13" y="2"/>
                    <a:pt x="8" y="6"/>
                  </a:cubicBezTo>
                  <a:cubicBezTo>
                    <a:pt x="0" y="14"/>
                    <a:pt x="0" y="27"/>
                    <a:pt x="8" y="34"/>
                  </a:cubicBezTo>
                  <a:cubicBezTo>
                    <a:pt x="15" y="40"/>
                    <a:pt x="547" y="604"/>
                    <a:pt x="563" y="1576"/>
                  </a:cubicBezTo>
                  <a:cubicBezTo>
                    <a:pt x="563" y="1586"/>
                    <a:pt x="572" y="1596"/>
                    <a:pt x="582" y="1596"/>
                  </a:cubicBezTo>
                  <a:cubicBezTo>
                    <a:pt x="594" y="1596"/>
                    <a:pt x="603" y="1586"/>
                    <a:pt x="601" y="1574"/>
                  </a:cubicBezTo>
                  <a:cubicBezTo>
                    <a:pt x="585" y="587"/>
                    <a:pt x="41" y="12"/>
                    <a:pt x="36" y="6"/>
                  </a:cubicBezTo>
                  <a:cubicBezTo>
                    <a:pt x="33" y="2"/>
                    <a:pt x="28" y="0"/>
                    <a:pt x="2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6"/>
            <p:cNvSpPr/>
            <p:nvPr/>
          </p:nvSpPr>
          <p:spPr>
            <a:xfrm flipH="1">
              <a:off x="393201" y="4230727"/>
              <a:ext cx="115678" cy="681216"/>
            </a:xfrm>
            <a:custGeom>
              <a:rect b="b" l="l" r="r" t="t"/>
              <a:pathLst>
                <a:path extrusionOk="0" h="12773" w="2169">
                  <a:moveTo>
                    <a:pt x="24" y="0"/>
                  </a:moveTo>
                  <a:cubicBezTo>
                    <a:pt x="21" y="0"/>
                    <a:pt x="19" y="1"/>
                    <a:pt x="17" y="1"/>
                  </a:cubicBezTo>
                  <a:cubicBezTo>
                    <a:pt x="7" y="4"/>
                    <a:pt x="0" y="15"/>
                    <a:pt x="4" y="25"/>
                  </a:cubicBezTo>
                  <a:cubicBezTo>
                    <a:pt x="9" y="38"/>
                    <a:pt x="418" y="1334"/>
                    <a:pt x="481" y="2533"/>
                  </a:cubicBezTo>
                  <a:cubicBezTo>
                    <a:pt x="487" y="2643"/>
                    <a:pt x="492" y="2743"/>
                    <a:pt x="496" y="2833"/>
                  </a:cubicBezTo>
                  <a:cubicBezTo>
                    <a:pt x="542" y="3788"/>
                    <a:pt x="546" y="3825"/>
                    <a:pt x="1142" y="5918"/>
                  </a:cubicBezTo>
                  <a:cubicBezTo>
                    <a:pt x="1653" y="7710"/>
                    <a:pt x="2124" y="12703"/>
                    <a:pt x="2129" y="12754"/>
                  </a:cubicBezTo>
                  <a:cubicBezTo>
                    <a:pt x="2129" y="12764"/>
                    <a:pt x="2137" y="12771"/>
                    <a:pt x="2148" y="12771"/>
                  </a:cubicBezTo>
                  <a:cubicBezTo>
                    <a:pt x="2148" y="12771"/>
                    <a:pt x="2150" y="12771"/>
                    <a:pt x="2149" y="12772"/>
                  </a:cubicBezTo>
                  <a:cubicBezTo>
                    <a:pt x="2161" y="12771"/>
                    <a:pt x="2168" y="12761"/>
                    <a:pt x="2167" y="12751"/>
                  </a:cubicBezTo>
                  <a:cubicBezTo>
                    <a:pt x="2162" y="12699"/>
                    <a:pt x="1690" y="7703"/>
                    <a:pt x="1179" y="5908"/>
                  </a:cubicBezTo>
                  <a:cubicBezTo>
                    <a:pt x="583" y="3819"/>
                    <a:pt x="580" y="3782"/>
                    <a:pt x="534" y="2832"/>
                  </a:cubicBezTo>
                  <a:cubicBezTo>
                    <a:pt x="529" y="2740"/>
                    <a:pt x="524" y="2641"/>
                    <a:pt x="519" y="2532"/>
                  </a:cubicBezTo>
                  <a:cubicBezTo>
                    <a:pt x="456" y="1328"/>
                    <a:pt x="45" y="27"/>
                    <a:pt x="41" y="14"/>
                  </a:cubicBezTo>
                  <a:cubicBezTo>
                    <a:pt x="39" y="6"/>
                    <a:pt x="32" y="0"/>
                    <a:pt x="2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6"/>
            <p:cNvSpPr/>
            <p:nvPr/>
          </p:nvSpPr>
          <p:spPr>
            <a:xfrm flipH="1">
              <a:off x="155611" y="4711671"/>
              <a:ext cx="102878" cy="295782"/>
            </a:xfrm>
            <a:custGeom>
              <a:rect b="b" l="l" r="r" t="t"/>
              <a:pathLst>
                <a:path extrusionOk="0" h="5546" w="1929">
                  <a:moveTo>
                    <a:pt x="22" y="1"/>
                  </a:moveTo>
                  <a:cubicBezTo>
                    <a:pt x="20" y="1"/>
                    <a:pt x="18" y="1"/>
                    <a:pt x="17" y="2"/>
                  </a:cubicBezTo>
                  <a:cubicBezTo>
                    <a:pt x="6" y="5"/>
                    <a:pt x="0" y="16"/>
                    <a:pt x="3" y="26"/>
                  </a:cubicBezTo>
                  <a:lnTo>
                    <a:pt x="1887" y="5532"/>
                  </a:lnTo>
                  <a:cubicBezTo>
                    <a:pt x="1890" y="5541"/>
                    <a:pt x="1899" y="5546"/>
                    <a:pt x="1906" y="5546"/>
                  </a:cubicBezTo>
                  <a:lnTo>
                    <a:pt x="1911" y="5546"/>
                  </a:lnTo>
                  <a:cubicBezTo>
                    <a:pt x="1921" y="5543"/>
                    <a:pt x="1928" y="5531"/>
                    <a:pt x="1924" y="5521"/>
                  </a:cubicBezTo>
                  <a:lnTo>
                    <a:pt x="41" y="15"/>
                  </a:lnTo>
                  <a:cubicBezTo>
                    <a:pt x="39" y="6"/>
                    <a:pt x="31" y="1"/>
                    <a:pt x="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6"/>
            <p:cNvSpPr/>
            <p:nvPr/>
          </p:nvSpPr>
          <p:spPr>
            <a:xfrm flipH="1">
              <a:off x="634568" y="4889692"/>
              <a:ext cx="543298" cy="308955"/>
            </a:xfrm>
            <a:custGeom>
              <a:rect b="b" l="l" r="r" t="t"/>
              <a:pathLst>
                <a:path extrusionOk="0" h="5793" w="10187">
                  <a:moveTo>
                    <a:pt x="10181" y="1"/>
                  </a:moveTo>
                  <a:cubicBezTo>
                    <a:pt x="10046" y="1"/>
                    <a:pt x="7156" y="18"/>
                    <a:pt x="4624" y="1504"/>
                  </a:cubicBezTo>
                  <a:cubicBezTo>
                    <a:pt x="2031" y="3026"/>
                    <a:pt x="1" y="5584"/>
                    <a:pt x="1" y="5584"/>
                  </a:cubicBezTo>
                  <a:cubicBezTo>
                    <a:pt x="26" y="5643"/>
                    <a:pt x="76" y="5662"/>
                    <a:pt x="157" y="5662"/>
                  </a:cubicBezTo>
                  <a:cubicBezTo>
                    <a:pt x="309" y="5662"/>
                    <a:pt x="572" y="5595"/>
                    <a:pt x="995" y="5595"/>
                  </a:cubicBezTo>
                  <a:cubicBezTo>
                    <a:pt x="1127" y="5595"/>
                    <a:pt x="1275" y="5602"/>
                    <a:pt x="1441" y="5619"/>
                  </a:cubicBezTo>
                  <a:cubicBezTo>
                    <a:pt x="1860" y="5663"/>
                    <a:pt x="2656" y="5792"/>
                    <a:pt x="3555" y="5792"/>
                  </a:cubicBezTo>
                  <a:cubicBezTo>
                    <a:pt x="4749" y="5792"/>
                    <a:pt x="6125" y="5565"/>
                    <a:pt x="7042" y="4612"/>
                  </a:cubicBezTo>
                  <a:cubicBezTo>
                    <a:pt x="8653" y="2941"/>
                    <a:pt x="10186" y="1"/>
                    <a:pt x="10186" y="1"/>
                  </a:cubicBezTo>
                  <a:cubicBezTo>
                    <a:pt x="10186" y="1"/>
                    <a:pt x="10185" y="1"/>
                    <a:pt x="10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6"/>
            <p:cNvSpPr/>
            <p:nvPr/>
          </p:nvSpPr>
          <p:spPr>
            <a:xfrm flipH="1">
              <a:off x="634248" y="4888412"/>
              <a:ext cx="543725" cy="300475"/>
            </a:xfrm>
            <a:custGeom>
              <a:rect b="b" l="l" r="r" t="t"/>
              <a:pathLst>
                <a:path extrusionOk="0" h="5634" w="10195">
                  <a:moveTo>
                    <a:pt x="10181" y="0"/>
                  </a:moveTo>
                  <a:cubicBezTo>
                    <a:pt x="8378" y="511"/>
                    <a:pt x="7464" y="1316"/>
                    <a:pt x="6731" y="1962"/>
                  </a:cubicBezTo>
                  <a:cubicBezTo>
                    <a:pt x="6278" y="2361"/>
                    <a:pt x="5889" y="2705"/>
                    <a:pt x="5394" y="2897"/>
                  </a:cubicBezTo>
                  <a:cubicBezTo>
                    <a:pt x="4073" y="3412"/>
                    <a:pt x="3605" y="3678"/>
                    <a:pt x="2027" y="4609"/>
                  </a:cubicBezTo>
                  <a:cubicBezTo>
                    <a:pt x="466" y="5531"/>
                    <a:pt x="5" y="5581"/>
                    <a:pt x="1" y="5581"/>
                  </a:cubicBezTo>
                  <a:lnTo>
                    <a:pt x="5" y="5634"/>
                  </a:lnTo>
                  <a:cubicBezTo>
                    <a:pt x="23" y="5633"/>
                    <a:pt x="475" y="5586"/>
                    <a:pt x="2054" y="4654"/>
                  </a:cubicBezTo>
                  <a:cubicBezTo>
                    <a:pt x="3630" y="3723"/>
                    <a:pt x="4096" y="3458"/>
                    <a:pt x="5412" y="2944"/>
                  </a:cubicBezTo>
                  <a:cubicBezTo>
                    <a:pt x="5916" y="2748"/>
                    <a:pt x="6310" y="2402"/>
                    <a:pt x="6765" y="2001"/>
                  </a:cubicBezTo>
                  <a:cubicBezTo>
                    <a:pt x="7495" y="1359"/>
                    <a:pt x="8404" y="558"/>
                    <a:pt x="10194" y="49"/>
                  </a:cubicBezTo>
                  <a:lnTo>
                    <a:pt x="101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6"/>
            <p:cNvSpPr/>
            <p:nvPr/>
          </p:nvSpPr>
          <p:spPr>
            <a:xfrm flipH="1">
              <a:off x="985020" y="5133417"/>
              <a:ext cx="36586" cy="24960"/>
            </a:xfrm>
            <a:custGeom>
              <a:rect b="b" l="l" r="r" t="t"/>
              <a:pathLst>
                <a:path extrusionOk="0" h="468" w="686">
                  <a:moveTo>
                    <a:pt x="490" y="53"/>
                  </a:moveTo>
                  <a:cubicBezTo>
                    <a:pt x="510" y="53"/>
                    <a:pt x="528" y="54"/>
                    <a:pt x="545" y="58"/>
                  </a:cubicBezTo>
                  <a:cubicBezTo>
                    <a:pt x="562" y="62"/>
                    <a:pt x="592" y="71"/>
                    <a:pt x="598" y="91"/>
                  </a:cubicBezTo>
                  <a:cubicBezTo>
                    <a:pt x="619" y="157"/>
                    <a:pt x="437" y="337"/>
                    <a:pt x="258" y="399"/>
                  </a:cubicBezTo>
                  <a:cubicBezTo>
                    <a:pt x="229" y="409"/>
                    <a:pt x="196" y="417"/>
                    <a:pt x="166" y="417"/>
                  </a:cubicBezTo>
                  <a:cubicBezTo>
                    <a:pt x="127" y="417"/>
                    <a:pt x="93" y="404"/>
                    <a:pt x="78" y="363"/>
                  </a:cubicBezTo>
                  <a:cubicBezTo>
                    <a:pt x="57" y="308"/>
                    <a:pt x="68" y="255"/>
                    <a:pt x="109" y="206"/>
                  </a:cubicBezTo>
                  <a:cubicBezTo>
                    <a:pt x="188" y="113"/>
                    <a:pt x="366" y="53"/>
                    <a:pt x="490" y="53"/>
                  </a:cubicBezTo>
                  <a:close/>
                  <a:moveTo>
                    <a:pt x="491" y="0"/>
                  </a:moveTo>
                  <a:cubicBezTo>
                    <a:pt x="354" y="0"/>
                    <a:pt x="160" y="66"/>
                    <a:pt x="69" y="173"/>
                  </a:cubicBezTo>
                  <a:cubicBezTo>
                    <a:pt x="15" y="236"/>
                    <a:pt x="1" y="308"/>
                    <a:pt x="30" y="381"/>
                  </a:cubicBezTo>
                  <a:cubicBezTo>
                    <a:pt x="51" y="438"/>
                    <a:pt x="99" y="468"/>
                    <a:pt x="166" y="468"/>
                  </a:cubicBezTo>
                  <a:cubicBezTo>
                    <a:pt x="199" y="468"/>
                    <a:pt x="236" y="462"/>
                    <a:pt x="276" y="447"/>
                  </a:cubicBezTo>
                  <a:cubicBezTo>
                    <a:pt x="446" y="390"/>
                    <a:pt x="686" y="194"/>
                    <a:pt x="649" y="75"/>
                  </a:cubicBezTo>
                  <a:cubicBezTo>
                    <a:pt x="643" y="50"/>
                    <a:pt x="619" y="20"/>
                    <a:pt x="556" y="6"/>
                  </a:cubicBezTo>
                  <a:cubicBezTo>
                    <a:pt x="537" y="2"/>
                    <a:pt x="515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6"/>
            <p:cNvSpPr/>
            <p:nvPr/>
          </p:nvSpPr>
          <p:spPr>
            <a:xfrm flipH="1">
              <a:off x="963793" y="5034380"/>
              <a:ext cx="57279" cy="35413"/>
            </a:xfrm>
            <a:custGeom>
              <a:rect b="b" l="l" r="r" t="t"/>
              <a:pathLst>
                <a:path extrusionOk="0" h="664" w="1074">
                  <a:moveTo>
                    <a:pt x="797" y="53"/>
                  </a:moveTo>
                  <a:cubicBezTo>
                    <a:pt x="816" y="53"/>
                    <a:pt x="835" y="54"/>
                    <a:pt x="853" y="56"/>
                  </a:cubicBezTo>
                  <a:cubicBezTo>
                    <a:pt x="964" y="69"/>
                    <a:pt x="1018" y="118"/>
                    <a:pt x="1012" y="200"/>
                  </a:cubicBezTo>
                  <a:cubicBezTo>
                    <a:pt x="1003" y="309"/>
                    <a:pt x="884" y="427"/>
                    <a:pt x="690" y="513"/>
                  </a:cubicBezTo>
                  <a:cubicBezTo>
                    <a:pt x="546" y="577"/>
                    <a:pt x="393" y="611"/>
                    <a:pt x="273" y="611"/>
                  </a:cubicBezTo>
                  <a:cubicBezTo>
                    <a:pt x="198" y="611"/>
                    <a:pt x="136" y="598"/>
                    <a:pt x="99" y="569"/>
                  </a:cubicBezTo>
                  <a:cubicBezTo>
                    <a:pt x="67" y="545"/>
                    <a:pt x="56" y="510"/>
                    <a:pt x="62" y="465"/>
                  </a:cubicBezTo>
                  <a:cubicBezTo>
                    <a:pt x="96" y="237"/>
                    <a:pt x="530" y="53"/>
                    <a:pt x="797" y="53"/>
                  </a:cubicBezTo>
                  <a:close/>
                  <a:moveTo>
                    <a:pt x="794" y="0"/>
                  </a:moveTo>
                  <a:cubicBezTo>
                    <a:pt x="499" y="0"/>
                    <a:pt x="50" y="199"/>
                    <a:pt x="10" y="457"/>
                  </a:cubicBezTo>
                  <a:cubicBezTo>
                    <a:pt x="0" y="521"/>
                    <a:pt x="20" y="575"/>
                    <a:pt x="67" y="611"/>
                  </a:cubicBezTo>
                  <a:cubicBezTo>
                    <a:pt x="115" y="648"/>
                    <a:pt x="189" y="663"/>
                    <a:pt x="273" y="663"/>
                  </a:cubicBezTo>
                  <a:cubicBezTo>
                    <a:pt x="410" y="663"/>
                    <a:pt x="577" y="621"/>
                    <a:pt x="712" y="560"/>
                  </a:cubicBezTo>
                  <a:cubicBezTo>
                    <a:pt x="926" y="465"/>
                    <a:pt x="1054" y="335"/>
                    <a:pt x="1065" y="204"/>
                  </a:cubicBezTo>
                  <a:cubicBezTo>
                    <a:pt x="1074" y="92"/>
                    <a:pt x="998" y="20"/>
                    <a:pt x="859" y="4"/>
                  </a:cubicBezTo>
                  <a:cubicBezTo>
                    <a:pt x="838" y="1"/>
                    <a:pt x="816" y="0"/>
                    <a:pt x="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6"/>
            <p:cNvSpPr/>
            <p:nvPr/>
          </p:nvSpPr>
          <p:spPr>
            <a:xfrm flipH="1">
              <a:off x="687363" y="4808414"/>
              <a:ext cx="693962" cy="221277"/>
            </a:xfrm>
            <a:custGeom>
              <a:rect b="b" l="l" r="r" t="t"/>
              <a:pathLst>
                <a:path extrusionOk="0" h="4149" w="13012">
                  <a:moveTo>
                    <a:pt x="5208" y="1"/>
                  </a:moveTo>
                  <a:cubicBezTo>
                    <a:pt x="5206" y="1"/>
                    <a:pt x="5203" y="1"/>
                    <a:pt x="5201" y="1"/>
                  </a:cubicBezTo>
                  <a:cubicBezTo>
                    <a:pt x="4395" y="5"/>
                    <a:pt x="719" y="836"/>
                    <a:pt x="1" y="1633"/>
                  </a:cubicBezTo>
                  <a:cubicBezTo>
                    <a:pt x="1" y="1633"/>
                    <a:pt x="908" y="1982"/>
                    <a:pt x="1312" y="2418"/>
                  </a:cubicBezTo>
                  <a:cubicBezTo>
                    <a:pt x="1717" y="2855"/>
                    <a:pt x="2437" y="3322"/>
                    <a:pt x="3192" y="3651"/>
                  </a:cubicBezTo>
                  <a:cubicBezTo>
                    <a:pt x="3192" y="3651"/>
                    <a:pt x="3684" y="2575"/>
                    <a:pt x="4133" y="2575"/>
                  </a:cubicBezTo>
                  <a:cubicBezTo>
                    <a:pt x="4168" y="2575"/>
                    <a:pt x="4202" y="2582"/>
                    <a:pt x="4236" y="2595"/>
                  </a:cubicBezTo>
                  <a:cubicBezTo>
                    <a:pt x="4709" y="2786"/>
                    <a:pt x="4085" y="3838"/>
                    <a:pt x="4085" y="3838"/>
                  </a:cubicBezTo>
                  <a:cubicBezTo>
                    <a:pt x="4085" y="3838"/>
                    <a:pt x="4937" y="4148"/>
                    <a:pt x="5851" y="4148"/>
                  </a:cubicBezTo>
                  <a:cubicBezTo>
                    <a:pt x="6089" y="4148"/>
                    <a:pt x="6331" y="4127"/>
                    <a:pt x="6564" y="4074"/>
                  </a:cubicBezTo>
                  <a:cubicBezTo>
                    <a:pt x="7688" y="3817"/>
                    <a:pt x="11878" y="2114"/>
                    <a:pt x="13012" y="1356"/>
                  </a:cubicBezTo>
                  <a:cubicBezTo>
                    <a:pt x="13012" y="1356"/>
                    <a:pt x="9594" y="218"/>
                    <a:pt x="7262" y="218"/>
                  </a:cubicBezTo>
                  <a:cubicBezTo>
                    <a:pt x="7094" y="218"/>
                    <a:pt x="6932" y="224"/>
                    <a:pt x="6777" y="236"/>
                  </a:cubicBezTo>
                  <a:cubicBezTo>
                    <a:pt x="6777" y="236"/>
                    <a:pt x="7047" y="772"/>
                    <a:pt x="6598" y="839"/>
                  </a:cubicBezTo>
                  <a:cubicBezTo>
                    <a:pt x="6582" y="841"/>
                    <a:pt x="6567" y="842"/>
                    <a:pt x="6552" y="842"/>
                  </a:cubicBezTo>
                  <a:cubicBezTo>
                    <a:pt x="6141" y="842"/>
                    <a:pt x="5978" y="1"/>
                    <a:pt x="52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6"/>
            <p:cNvSpPr/>
            <p:nvPr/>
          </p:nvSpPr>
          <p:spPr>
            <a:xfrm flipH="1">
              <a:off x="687311" y="4879239"/>
              <a:ext cx="612310" cy="31360"/>
            </a:xfrm>
            <a:custGeom>
              <a:rect b="b" l="l" r="r" t="t"/>
              <a:pathLst>
                <a:path extrusionOk="0" h="588" w="11481">
                  <a:moveTo>
                    <a:pt x="11478" y="0"/>
                  </a:moveTo>
                  <a:cubicBezTo>
                    <a:pt x="11444" y="1"/>
                    <a:pt x="7980" y="145"/>
                    <a:pt x="6770" y="430"/>
                  </a:cubicBezTo>
                  <a:cubicBezTo>
                    <a:pt x="6441" y="507"/>
                    <a:pt x="6147" y="535"/>
                    <a:pt x="5864" y="535"/>
                  </a:cubicBezTo>
                  <a:cubicBezTo>
                    <a:pt x="5542" y="535"/>
                    <a:pt x="5234" y="499"/>
                    <a:pt x="4901" y="461"/>
                  </a:cubicBezTo>
                  <a:cubicBezTo>
                    <a:pt x="4534" y="419"/>
                    <a:pt x="4128" y="372"/>
                    <a:pt x="3649" y="372"/>
                  </a:cubicBezTo>
                  <a:cubicBezTo>
                    <a:pt x="3551" y="372"/>
                    <a:pt x="3450" y="374"/>
                    <a:pt x="3345" y="379"/>
                  </a:cubicBezTo>
                  <a:cubicBezTo>
                    <a:pt x="3118" y="388"/>
                    <a:pt x="2902" y="392"/>
                    <a:pt x="2697" y="392"/>
                  </a:cubicBezTo>
                  <a:cubicBezTo>
                    <a:pt x="1854" y="392"/>
                    <a:pt x="1181" y="323"/>
                    <a:pt x="574" y="261"/>
                  </a:cubicBezTo>
                  <a:cubicBezTo>
                    <a:pt x="378" y="241"/>
                    <a:pt x="193" y="221"/>
                    <a:pt x="6" y="205"/>
                  </a:cubicBezTo>
                  <a:lnTo>
                    <a:pt x="1" y="257"/>
                  </a:lnTo>
                  <a:cubicBezTo>
                    <a:pt x="188" y="274"/>
                    <a:pt x="373" y="292"/>
                    <a:pt x="569" y="313"/>
                  </a:cubicBezTo>
                  <a:cubicBezTo>
                    <a:pt x="1176" y="376"/>
                    <a:pt x="1849" y="445"/>
                    <a:pt x="2692" y="445"/>
                  </a:cubicBezTo>
                  <a:cubicBezTo>
                    <a:pt x="2900" y="445"/>
                    <a:pt x="3118" y="441"/>
                    <a:pt x="3347" y="431"/>
                  </a:cubicBezTo>
                  <a:cubicBezTo>
                    <a:pt x="3453" y="427"/>
                    <a:pt x="3555" y="425"/>
                    <a:pt x="3654" y="425"/>
                  </a:cubicBezTo>
                  <a:cubicBezTo>
                    <a:pt x="4122" y="425"/>
                    <a:pt x="4514" y="470"/>
                    <a:pt x="4895" y="514"/>
                  </a:cubicBezTo>
                  <a:cubicBezTo>
                    <a:pt x="5230" y="552"/>
                    <a:pt x="5541" y="588"/>
                    <a:pt x="5865" y="588"/>
                  </a:cubicBezTo>
                  <a:cubicBezTo>
                    <a:pt x="6150" y="588"/>
                    <a:pt x="6447" y="560"/>
                    <a:pt x="6781" y="482"/>
                  </a:cubicBezTo>
                  <a:cubicBezTo>
                    <a:pt x="7989" y="199"/>
                    <a:pt x="11446" y="55"/>
                    <a:pt x="11481" y="53"/>
                  </a:cubicBezTo>
                  <a:lnTo>
                    <a:pt x="114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6"/>
            <p:cNvSpPr/>
            <p:nvPr/>
          </p:nvSpPr>
          <p:spPr>
            <a:xfrm flipH="1">
              <a:off x="940755" y="4847880"/>
              <a:ext cx="50879" cy="36213"/>
            </a:xfrm>
            <a:custGeom>
              <a:rect b="b" l="l" r="r" t="t"/>
              <a:pathLst>
                <a:path extrusionOk="0" h="679" w="954">
                  <a:moveTo>
                    <a:pt x="343" y="53"/>
                  </a:moveTo>
                  <a:cubicBezTo>
                    <a:pt x="394" y="53"/>
                    <a:pt x="440" y="62"/>
                    <a:pt x="474" y="72"/>
                  </a:cubicBezTo>
                  <a:cubicBezTo>
                    <a:pt x="669" y="127"/>
                    <a:pt x="853" y="288"/>
                    <a:pt x="884" y="428"/>
                  </a:cubicBezTo>
                  <a:cubicBezTo>
                    <a:pt x="896" y="486"/>
                    <a:pt x="881" y="533"/>
                    <a:pt x="840" y="569"/>
                  </a:cubicBezTo>
                  <a:cubicBezTo>
                    <a:pt x="795" y="608"/>
                    <a:pt x="736" y="625"/>
                    <a:pt x="669" y="625"/>
                  </a:cubicBezTo>
                  <a:cubicBezTo>
                    <a:pt x="499" y="625"/>
                    <a:pt x="285" y="514"/>
                    <a:pt x="171" y="393"/>
                  </a:cubicBezTo>
                  <a:cubicBezTo>
                    <a:pt x="117" y="335"/>
                    <a:pt x="38" y="224"/>
                    <a:pt x="122" y="140"/>
                  </a:cubicBezTo>
                  <a:cubicBezTo>
                    <a:pt x="188" y="73"/>
                    <a:pt x="270" y="53"/>
                    <a:pt x="343" y="53"/>
                  </a:cubicBezTo>
                  <a:close/>
                  <a:moveTo>
                    <a:pt x="344" y="1"/>
                  </a:moveTo>
                  <a:cubicBezTo>
                    <a:pt x="241" y="1"/>
                    <a:pt x="152" y="36"/>
                    <a:pt x="85" y="104"/>
                  </a:cubicBezTo>
                  <a:cubicBezTo>
                    <a:pt x="0" y="187"/>
                    <a:pt x="20" y="310"/>
                    <a:pt x="133" y="430"/>
                  </a:cubicBezTo>
                  <a:cubicBezTo>
                    <a:pt x="254" y="559"/>
                    <a:pt x="482" y="679"/>
                    <a:pt x="671" y="679"/>
                  </a:cubicBezTo>
                  <a:cubicBezTo>
                    <a:pt x="749" y="679"/>
                    <a:pt x="820" y="658"/>
                    <a:pt x="877" y="610"/>
                  </a:cubicBezTo>
                  <a:cubicBezTo>
                    <a:pt x="933" y="562"/>
                    <a:pt x="954" y="495"/>
                    <a:pt x="936" y="419"/>
                  </a:cubicBezTo>
                  <a:cubicBezTo>
                    <a:pt x="900" y="260"/>
                    <a:pt x="702" y="83"/>
                    <a:pt x="491" y="23"/>
                  </a:cubicBezTo>
                  <a:cubicBezTo>
                    <a:pt x="440" y="8"/>
                    <a:pt x="390" y="1"/>
                    <a:pt x="344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6"/>
            <p:cNvSpPr/>
            <p:nvPr/>
          </p:nvSpPr>
          <p:spPr>
            <a:xfrm flipH="1">
              <a:off x="422627" y="4791935"/>
              <a:ext cx="683509" cy="211783"/>
            </a:xfrm>
            <a:custGeom>
              <a:rect b="b" l="l" r="r" t="t"/>
              <a:pathLst>
                <a:path extrusionOk="0" h="3971" w="12816">
                  <a:moveTo>
                    <a:pt x="4577" y="0"/>
                  </a:moveTo>
                  <a:cubicBezTo>
                    <a:pt x="3913" y="0"/>
                    <a:pt x="3263" y="198"/>
                    <a:pt x="2446" y="853"/>
                  </a:cubicBezTo>
                  <a:cubicBezTo>
                    <a:pt x="598" y="2334"/>
                    <a:pt x="0" y="2551"/>
                    <a:pt x="0" y="2551"/>
                  </a:cubicBezTo>
                  <a:cubicBezTo>
                    <a:pt x="0" y="2551"/>
                    <a:pt x="855" y="3276"/>
                    <a:pt x="2943" y="3684"/>
                  </a:cubicBezTo>
                  <a:cubicBezTo>
                    <a:pt x="3984" y="3888"/>
                    <a:pt x="5234" y="3970"/>
                    <a:pt x="6358" y="3970"/>
                  </a:cubicBezTo>
                  <a:cubicBezTo>
                    <a:pt x="7489" y="3970"/>
                    <a:pt x="8493" y="3887"/>
                    <a:pt x="9028" y="3764"/>
                  </a:cubicBezTo>
                  <a:cubicBezTo>
                    <a:pt x="10096" y="3517"/>
                    <a:pt x="12815" y="2460"/>
                    <a:pt x="12815" y="2460"/>
                  </a:cubicBezTo>
                  <a:cubicBezTo>
                    <a:pt x="12815" y="2460"/>
                    <a:pt x="9766" y="616"/>
                    <a:pt x="7528" y="423"/>
                  </a:cubicBezTo>
                  <a:cubicBezTo>
                    <a:pt x="6278" y="315"/>
                    <a:pt x="5417" y="0"/>
                    <a:pt x="4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6"/>
            <p:cNvSpPr/>
            <p:nvPr/>
          </p:nvSpPr>
          <p:spPr>
            <a:xfrm flipH="1">
              <a:off x="422578" y="4800148"/>
              <a:ext cx="491886" cy="124585"/>
            </a:xfrm>
            <a:custGeom>
              <a:rect b="b" l="l" r="r" t="t"/>
              <a:pathLst>
                <a:path extrusionOk="0" h="2336" w="9223">
                  <a:moveTo>
                    <a:pt x="49" y="0"/>
                  </a:moveTo>
                  <a:lnTo>
                    <a:pt x="0" y="20"/>
                  </a:lnTo>
                  <a:cubicBezTo>
                    <a:pt x="10" y="46"/>
                    <a:pt x="253" y="636"/>
                    <a:pt x="1723" y="636"/>
                  </a:cubicBezTo>
                  <a:cubicBezTo>
                    <a:pt x="1759" y="636"/>
                    <a:pt x="1795" y="636"/>
                    <a:pt x="1832" y="635"/>
                  </a:cubicBezTo>
                  <a:cubicBezTo>
                    <a:pt x="2142" y="629"/>
                    <a:pt x="2421" y="624"/>
                    <a:pt x="2684" y="624"/>
                  </a:cubicBezTo>
                  <a:cubicBezTo>
                    <a:pt x="3732" y="624"/>
                    <a:pt x="4507" y="707"/>
                    <a:pt x="5893" y="1167"/>
                  </a:cubicBezTo>
                  <a:cubicBezTo>
                    <a:pt x="6595" y="1399"/>
                    <a:pt x="7104" y="1648"/>
                    <a:pt x="7513" y="1847"/>
                  </a:cubicBezTo>
                  <a:cubicBezTo>
                    <a:pt x="8089" y="2128"/>
                    <a:pt x="8513" y="2336"/>
                    <a:pt x="9104" y="2336"/>
                  </a:cubicBezTo>
                  <a:cubicBezTo>
                    <a:pt x="9143" y="2336"/>
                    <a:pt x="9182" y="2335"/>
                    <a:pt x="9222" y="2335"/>
                  </a:cubicBezTo>
                  <a:lnTo>
                    <a:pt x="9220" y="2282"/>
                  </a:lnTo>
                  <a:cubicBezTo>
                    <a:pt x="9181" y="2284"/>
                    <a:pt x="9143" y="2285"/>
                    <a:pt x="9106" y="2285"/>
                  </a:cubicBezTo>
                  <a:cubicBezTo>
                    <a:pt x="8525" y="2285"/>
                    <a:pt x="8105" y="2079"/>
                    <a:pt x="7536" y="1801"/>
                  </a:cubicBezTo>
                  <a:cubicBezTo>
                    <a:pt x="7125" y="1601"/>
                    <a:pt x="6615" y="1351"/>
                    <a:pt x="5910" y="1117"/>
                  </a:cubicBezTo>
                  <a:cubicBezTo>
                    <a:pt x="4511" y="654"/>
                    <a:pt x="3732" y="572"/>
                    <a:pt x="2675" y="572"/>
                  </a:cubicBezTo>
                  <a:cubicBezTo>
                    <a:pt x="2415" y="572"/>
                    <a:pt x="2138" y="577"/>
                    <a:pt x="1831" y="582"/>
                  </a:cubicBezTo>
                  <a:cubicBezTo>
                    <a:pt x="1794" y="583"/>
                    <a:pt x="1758" y="584"/>
                    <a:pt x="1723" y="584"/>
                  </a:cubicBezTo>
                  <a:cubicBezTo>
                    <a:pt x="295" y="584"/>
                    <a:pt x="52" y="6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6"/>
            <p:cNvSpPr/>
            <p:nvPr/>
          </p:nvSpPr>
          <p:spPr>
            <a:xfrm flipH="1">
              <a:off x="574358" y="4862439"/>
              <a:ext cx="532312" cy="71679"/>
            </a:xfrm>
            <a:custGeom>
              <a:rect b="b" l="l" r="r" t="t"/>
              <a:pathLst>
                <a:path extrusionOk="0" h="1344" w="9981">
                  <a:moveTo>
                    <a:pt x="6939" y="0"/>
                  </a:moveTo>
                  <a:cubicBezTo>
                    <a:pt x="6349" y="0"/>
                    <a:pt x="5774" y="228"/>
                    <a:pt x="5129" y="482"/>
                  </a:cubicBezTo>
                  <a:cubicBezTo>
                    <a:pt x="4464" y="745"/>
                    <a:pt x="3708" y="1043"/>
                    <a:pt x="2766" y="1162"/>
                  </a:cubicBezTo>
                  <a:cubicBezTo>
                    <a:pt x="1989" y="1259"/>
                    <a:pt x="1410" y="1290"/>
                    <a:pt x="989" y="1290"/>
                  </a:cubicBezTo>
                  <a:cubicBezTo>
                    <a:pt x="283" y="1290"/>
                    <a:pt x="21" y="1204"/>
                    <a:pt x="17" y="1203"/>
                  </a:cubicBezTo>
                  <a:lnTo>
                    <a:pt x="1" y="1253"/>
                  </a:lnTo>
                  <a:cubicBezTo>
                    <a:pt x="17" y="1258"/>
                    <a:pt x="277" y="1344"/>
                    <a:pt x="977" y="1344"/>
                  </a:cubicBezTo>
                  <a:cubicBezTo>
                    <a:pt x="1399" y="1344"/>
                    <a:pt x="1985" y="1313"/>
                    <a:pt x="2773" y="1215"/>
                  </a:cubicBezTo>
                  <a:cubicBezTo>
                    <a:pt x="3723" y="1096"/>
                    <a:pt x="4481" y="797"/>
                    <a:pt x="5150" y="531"/>
                  </a:cubicBezTo>
                  <a:cubicBezTo>
                    <a:pt x="5789" y="279"/>
                    <a:pt x="6359" y="54"/>
                    <a:pt x="6941" y="54"/>
                  </a:cubicBezTo>
                  <a:cubicBezTo>
                    <a:pt x="7099" y="54"/>
                    <a:pt x="7258" y="70"/>
                    <a:pt x="7420" y="108"/>
                  </a:cubicBezTo>
                  <a:cubicBezTo>
                    <a:pt x="8783" y="423"/>
                    <a:pt x="9952" y="813"/>
                    <a:pt x="9963" y="817"/>
                  </a:cubicBezTo>
                  <a:lnTo>
                    <a:pt x="9980" y="767"/>
                  </a:lnTo>
                  <a:cubicBezTo>
                    <a:pt x="9968" y="763"/>
                    <a:pt x="8798" y="372"/>
                    <a:pt x="7431" y="56"/>
                  </a:cubicBezTo>
                  <a:cubicBezTo>
                    <a:pt x="7265" y="18"/>
                    <a:pt x="7101" y="0"/>
                    <a:pt x="6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6"/>
            <p:cNvSpPr/>
            <p:nvPr/>
          </p:nvSpPr>
          <p:spPr>
            <a:xfrm flipH="1">
              <a:off x="793347" y="4918277"/>
              <a:ext cx="34346" cy="56906"/>
            </a:xfrm>
            <a:custGeom>
              <a:rect b="b" l="l" r="r" t="t"/>
              <a:pathLst>
                <a:path extrusionOk="0" h="1067" w="644">
                  <a:moveTo>
                    <a:pt x="399" y="53"/>
                  </a:moveTo>
                  <a:cubicBezTo>
                    <a:pt x="399" y="53"/>
                    <a:pt x="400" y="53"/>
                    <a:pt x="401" y="54"/>
                  </a:cubicBezTo>
                  <a:cubicBezTo>
                    <a:pt x="448" y="55"/>
                    <a:pt x="480" y="105"/>
                    <a:pt x="499" y="148"/>
                  </a:cubicBezTo>
                  <a:cubicBezTo>
                    <a:pt x="590" y="350"/>
                    <a:pt x="573" y="783"/>
                    <a:pt x="433" y="949"/>
                  </a:cubicBezTo>
                  <a:cubicBezTo>
                    <a:pt x="396" y="992"/>
                    <a:pt x="354" y="1014"/>
                    <a:pt x="306" y="1014"/>
                  </a:cubicBezTo>
                  <a:cubicBezTo>
                    <a:pt x="292" y="1014"/>
                    <a:pt x="277" y="1012"/>
                    <a:pt x="262" y="1008"/>
                  </a:cubicBezTo>
                  <a:cubicBezTo>
                    <a:pt x="58" y="955"/>
                    <a:pt x="73" y="688"/>
                    <a:pt x="89" y="577"/>
                  </a:cubicBezTo>
                  <a:cubicBezTo>
                    <a:pt x="128" y="306"/>
                    <a:pt x="277" y="53"/>
                    <a:pt x="399" y="53"/>
                  </a:cubicBezTo>
                  <a:close/>
                  <a:moveTo>
                    <a:pt x="397" y="1"/>
                  </a:moveTo>
                  <a:cubicBezTo>
                    <a:pt x="232" y="1"/>
                    <a:pt x="75" y="297"/>
                    <a:pt x="36" y="568"/>
                  </a:cubicBezTo>
                  <a:cubicBezTo>
                    <a:pt x="0" y="832"/>
                    <a:pt x="78" y="1015"/>
                    <a:pt x="248" y="1058"/>
                  </a:cubicBezTo>
                  <a:cubicBezTo>
                    <a:pt x="268" y="1063"/>
                    <a:pt x="287" y="1066"/>
                    <a:pt x="307" y="1066"/>
                  </a:cubicBezTo>
                  <a:cubicBezTo>
                    <a:pt x="369" y="1066"/>
                    <a:pt x="427" y="1037"/>
                    <a:pt x="472" y="983"/>
                  </a:cubicBezTo>
                  <a:cubicBezTo>
                    <a:pt x="627" y="800"/>
                    <a:pt x="643" y="346"/>
                    <a:pt x="545" y="126"/>
                  </a:cubicBezTo>
                  <a:cubicBezTo>
                    <a:pt x="500" y="24"/>
                    <a:pt x="443" y="2"/>
                    <a:pt x="4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6"/>
            <p:cNvSpPr/>
            <p:nvPr/>
          </p:nvSpPr>
          <p:spPr>
            <a:xfrm flipH="1">
              <a:off x="913289" y="4815081"/>
              <a:ext cx="63359" cy="56372"/>
            </a:xfrm>
            <a:custGeom>
              <a:rect b="b" l="l" r="r" t="t"/>
              <a:pathLst>
                <a:path extrusionOk="0" h="1057" w="1188">
                  <a:moveTo>
                    <a:pt x="603" y="0"/>
                  </a:moveTo>
                  <a:lnTo>
                    <a:pt x="565" y="35"/>
                  </a:lnTo>
                  <a:cubicBezTo>
                    <a:pt x="570" y="41"/>
                    <a:pt x="1132" y="669"/>
                    <a:pt x="1096" y="917"/>
                  </a:cubicBezTo>
                  <a:cubicBezTo>
                    <a:pt x="1092" y="948"/>
                    <a:pt x="1079" y="970"/>
                    <a:pt x="1055" y="984"/>
                  </a:cubicBezTo>
                  <a:cubicBezTo>
                    <a:pt x="1034" y="997"/>
                    <a:pt x="1008" y="1003"/>
                    <a:pt x="978" y="1003"/>
                  </a:cubicBezTo>
                  <a:cubicBezTo>
                    <a:pt x="730" y="1003"/>
                    <a:pt x="229" y="580"/>
                    <a:pt x="36" y="398"/>
                  </a:cubicBezTo>
                  <a:lnTo>
                    <a:pt x="0" y="436"/>
                  </a:lnTo>
                  <a:cubicBezTo>
                    <a:pt x="73" y="505"/>
                    <a:pt x="660" y="1056"/>
                    <a:pt x="979" y="1056"/>
                  </a:cubicBezTo>
                  <a:cubicBezTo>
                    <a:pt x="1019" y="1056"/>
                    <a:pt x="1054" y="1048"/>
                    <a:pt x="1082" y="1029"/>
                  </a:cubicBezTo>
                  <a:cubicBezTo>
                    <a:pt x="1120" y="1006"/>
                    <a:pt x="1142" y="971"/>
                    <a:pt x="1148" y="925"/>
                  </a:cubicBezTo>
                  <a:cubicBezTo>
                    <a:pt x="1188" y="652"/>
                    <a:pt x="627" y="28"/>
                    <a:pt x="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6"/>
            <p:cNvSpPr/>
            <p:nvPr/>
          </p:nvSpPr>
          <p:spPr>
            <a:xfrm flipH="1">
              <a:off x="420979" y="4982702"/>
              <a:ext cx="444793" cy="221010"/>
            </a:xfrm>
            <a:custGeom>
              <a:rect b="b" l="l" r="r" t="t"/>
              <a:pathLst>
                <a:path extrusionOk="0" h="4144" w="8340">
                  <a:moveTo>
                    <a:pt x="2604" y="0"/>
                  </a:moveTo>
                  <a:cubicBezTo>
                    <a:pt x="2113" y="0"/>
                    <a:pt x="1731" y="226"/>
                    <a:pt x="1152" y="1218"/>
                  </a:cubicBezTo>
                  <a:cubicBezTo>
                    <a:pt x="1" y="3195"/>
                    <a:pt x="386" y="4143"/>
                    <a:pt x="386" y="4143"/>
                  </a:cubicBezTo>
                  <a:cubicBezTo>
                    <a:pt x="386" y="4143"/>
                    <a:pt x="1330" y="3983"/>
                    <a:pt x="2504" y="2907"/>
                  </a:cubicBezTo>
                  <a:cubicBezTo>
                    <a:pt x="3677" y="1829"/>
                    <a:pt x="4940" y="1560"/>
                    <a:pt x="6436" y="1477"/>
                  </a:cubicBezTo>
                  <a:cubicBezTo>
                    <a:pt x="7933" y="1392"/>
                    <a:pt x="8340" y="999"/>
                    <a:pt x="8340" y="999"/>
                  </a:cubicBezTo>
                  <a:cubicBezTo>
                    <a:pt x="8340" y="999"/>
                    <a:pt x="7283" y="87"/>
                    <a:pt x="5487" y="87"/>
                  </a:cubicBezTo>
                  <a:cubicBezTo>
                    <a:pt x="5289" y="87"/>
                    <a:pt x="5083" y="98"/>
                    <a:pt x="4868" y="122"/>
                  </a:cubicBezTo>
                  <a:cubicBezTo>
                    <a:pt x="4643" y="148"/>
                    <a:pt x="4437" y="158"/>
                    <a:pt x="4248" y="158"/>
                  </a:cubicBezTo>
                  <a:cubicBezTo>
                    <a:pt x="3504" y="158"/>
                    <a:pt x="3016" y="0"/>
                    <a:pt x="26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6"/>
            <p:cNvSpPr/>
            <p:nvPr/>
          </p:nvSpPr>
          <p:spPr>
            <a:xfrm flipH="1">
              <a:off x="420499" y="5009154"/>
              <a:ext cx="425593" cy="195624"/>
            </a:xfrm>
            <a:custGeom>
              <a:rect b="b" l="l" r="r" t="t"/>
              <a:pathLst>
                <a:path extrusionOk="0" h="3668" w="7980">
                  <a:moveTo>
                    <a:pt x="2671" y="1"/>
                  </a:moveTo>
                  <a:cubicBezTo>
                    <a:pt x="1486" y="1"/>
                    <a:pt x="1160" y="788"/>
                    <a:pt x="744" y="2036"/>
                  </a:cubicBezTo>
                  <a:cubicBezTo>
                    <a:pt x="304" y="3353"/>
                    <a:pt x="4" y="3626"/>
                    <a:pt x="1" y="3629"/>
                  </a:cubicBezTo>
                  <a:lnTo>
                    <a:pt x="36" y="3668"/>
                  </a:lnTo>
                  <a:cubicBezTo>
                    <a:pt x="48" y="3658"/>
                    <a:pt x="348" y="3390"/>
                    <a:pt x="796" y="2051"/>
                  </a:cubicBezTo>
                  <a:cubicBezTo>
                    <a:pt x="1215" y="792"/>
                    <a:pt x="1521" y="52"/>
                    <a:pt x="2669" y="52"/>
                  </a:cubicBezTo>
                  <a:cubicBezTo>
                    <a:pt x="2739" y="52"/>
                    <a:pt x="2812" y="55"/>
                    <a:pt x="2889" y="60"/>
                  </a:cubicBezTo>
                  <a:cubicBezTo>
                    <a:pt x="3380" y="96"/>
                    <a:pt x="3754" y="156"/>
                    <a:pt x="4084" y="210"/>
                  </a:cubicBezTo>
                  <a:cubicBezTo>
                    <a:pt x="4398" y="262"/>
                    <a:pt x="4653" y="304"/>
                    <a:pt x="4898" y="304"/>
                  </a:cubicBezTo>
                  <a:cubicBezTo>
                    <a:pt x="5088" y="304"/>
                    <a:pt x="5272" y="279"/>
                    <a:pt x="5475" y="215"/>
                  </a:cubicBezTo>
                  <a:cubicBezTo>
                    <a:pt x="5600" y="174"/>
                    <a:pt x="5757" y="158"/>
                    <a:pt x="5931" y="158"/>
                  </a:cubicBezTo>
                  <a:cubicBezTo>
                    <a:pt x="6750" y="158"/>
                    <a:pt x="7949" y="522"/>
                    <a:pt x="7964" y="526"/>
                  </a:cubicBezTo>
                  <a:lnTo>
                    <a:pt x="7979" y="477"/>
                  </a:lnTo>
                  <a:cubicBezTo>
                    <a:pt x="7919" y="458"/>
                    <a:pt x="6753" y="105"/>
                    <a:pt x="5934" y="105"/>
                  </a:cubicBezTo>
                  <a:cubicBezTo>
                    <a:pt x="5753" y="105"/>
                    <a:pt x="5589" y="122"/>
                    <a:pt x="5458" y="164"/>
                  </a:cubicBezTo>
                  <a:cubicBezTo>
                    <a:pt x="5262" y="227"/>
                    <a:pt x="5083" y="251"/>
                    <a:pt x="4898" y="251"/>
                  </a:cubicBezTo>
                  <a:cubicBezTo>
                    <a:pt x="4656" y="251"/>
                    <a:pt x="4404" y="210"/>
                    <a:pt x="4092" y="159"/>
                  </a:cubicBezTo>
                  <a:cubicBezTo>
                    <a:pt x="3778" y="109"/>
                    <a:pt x="3387" y="45"/>
                    <a:pt x="2891" y="9"/>
                  </a:cubicBezTo>
                  <a:cubicBezTo>
                    <a:pt x="2814" y="3"/>
                    <a:pt x="2741" y="1"/>
                    <a:pt x="2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6"/>
            <p:cNvSpPr/>
            <p:nvPr/>
          </p:nvSpPr>
          <p:spPr>
            <a:xfrm flipH="1">
              <a:off x="362850" y="4741750"/>
              <a:ext cx="374874" cy="296102"/>
            </a:xfrm>
            <a:custGeom>
              <a:rect b="b" l="l" r="r" t="t"/>
              <a:pathLst>
                <a:path extrusionOk="0" h="5552" w="7029">
                  <a:moveTo>
                    <a:pt x="69" y="1"/>
                  </a:moveTo>
                  <a:cubicBezTo>
                    <a:pt x="18" y="1"/>
                    <a:pt x="1" y="9"/>
                    <a:pt x="1" y="9"/>
                  </a:cubicBezTo>
                  <a:cubicBezTo>
                    <a:pt x="1" y="9"/>
                    <a:pt x="222" y="3728"/>
                    <a:pt x="2677" y="4740"/>
                  </a:cubicBezTo>
                  <a:cubicBezTo>
                    <a:pt x="4389" y="5445"/>
                    <a:pt x="5830" y="5552"/>
                    <a:pt x="6545" y="5552"/>
                  </a:cubicBezTo>
                  <a:cubicBezTo>
                    <a:pt x="6855" y="5552"/>
                    <a:pt x="7028" y="5532"/>
                    <a:pt x="7028" y="5532"/>
                  </a:cubicBezTo>
                  <a:cubicBezTo>
                    <a:pt x="7028" y="5532"/>
                    <a:pt x="4987" y="2441"/>
                    <a:pt x="2677" y="1134"/>
                  </a:cubicBezTo>
                  <a:cubicBezTo>
                    <a:pt x="869" y="112"/>
                    <a:pt x="252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6"/>
            <p:cNvSpPr/>
            <p:nvPr/>
          </p:nvSpPr>
          <p:spPr>
            <a:xfrm flipH="1">
              <a:off x="362477" y="4790068"/>
              <a:ext cx="334128" cy="248103"/>
            </a:xfrm>
            <a:custGeom>
              <a:rect b="b" l="l" r="r" t="t"/>
              <a:pathLst>
                <a:path extrusionOk="0" h="4652" w="6265">
                  <a:moveTo>
                    <a:pt x="42" y="0"/>
                  </a:moveTo>
                  <a:lnTo>
                    <a:pt x="0" y="31"/>
                  </a:lnTo>
                  <a:cubicBezTo>
                    <a:pt x="14" y="49"/>
                    <a:pt x="1305" y="1816"/>
                    <a:pt x="3045" y="3046"/>
                  </a:cubicBezTo>
                  <a:cubicBezTo>
                    <a:pt x="4786" y="4277"/>
                    <a:pt x="6238" y="4648"/>
                    <a:pt x="6252" y="4652"/>
                  </a:cubicBezTo>
                  <a:lnTo>
                    <a:pt x="6264" y="4599"/>
                  </a:lnTo>
                  <a:cubicBezTo>
                    <a:pt x="6251" y="4596"/>
                    <a:pt x="4808" y="4228"/>
                    <a:pt x="3075" y="3003"/>
                  </a:cubicBezTo>
                  <a:cubicBezTo>
                    <a:pt x="1342" y="1778"/>
                    <a:pt x="56" y="18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6"/>
            <p:cNvSpPr/>
            <p:nvPr/>
          </p:nvSpPr>
          <p:spPr>
            <a:xfrm flipH="1">
              <a:off x="599701" y="4887185"/>
              <a:ext cx="57012" cy="58986"/>
            </a:xfrm>
            <a:custGeom>
              <a:rect b="b" l="l" r="r" t="t"/>
              <a:pathLst>
                <a:path extrusionOk="0" h="1106" w="1069">
                  <a:moveTo>
                    <a:pt x="212" y="53"/>
                  </a:moveTo>
                  <a:cubicBezTo>
                    <a:pt x="419" y="53"/>
                    <a:pt x="741" y="338"/>
                    <a:pt x="898" y="623"/>
                  </a:cubicBezTo>
                  <a:cubicBezTo>
                    <a:pt x="949" y="716"/>
                    <a:pt x="1053" y="945"/>
                    <a:pt x="903" y="1029"/>
                  </a:cubicBezTo>
                  <a:cubicBezTo>
                    <a:pt x="873" y="1046"/>
                    <a:pt x="841" y="1052"/>
                    <a:pt x="808" y="1052"/>
                  </a:cubicBezTo>
                  <a:cubicBezTo>
                    <a:pt x="734" y="1052"/>
                    <a:pt x="657" y="1017"/>
                    <a:pt x="597" y="982"/>
                  </a:cubicBezTo>
                  <a:cubicBezTo>
                    <a:pt x="325" y="817"/>
                    <a:pt x="52" y="423"/>
                    <a:pt x="58" y="202"/>
                  </a:cubicBezTo>
                  <a:cubicBezTo>
                    <a:pt x="60" y="141"/>
                    <a:pt x="84" y="97"/>
                    <a:pt x="129" y="72"/>
                  </a:cubicBezTo>
                  <a:cubicBezTo>
                    <a:pt x="154" y="59"/>
                    <a:pt x="182" y="53"/>
                    <a:pt x="212" y="53"/>
                  </a:cubicBezTo>
                  <a:close/>
                  <a:moveTo>
                    <a:pt x="214" y="0"/>
                  </a:moveTo>
                  <a:cubicBezTo>
                    <a:pt x="176" y="0"/>
                    <a:pt x="139" y="9"/>
                    <a:pt x="106" y="26"/>
                  </a:cubicBezTo>
                  <a:cubicBezTo>
                    <a:pt x="43" y="60"/>
                    <a:pt x="9" y="121"/>
                    <a:pt x="7" y="201"/>
                  </a:cubicBezTo>
                  <a:cubicBezTo>
                    <a:pt x="1" y="442"/>
                    <a:pt x="280" y="852"/>
                    <a:pt x="570" y="1027"/>
                  </a:cubicBezTo>
                  <a:cubicBezTo>
                    <a:pt x="656" y="1079"/>
                    <a:pt x="737" y="1105"/>
                    <a:pt x="808" y="1105"/>
                  </a:cubicBezTo>
                  <a:cubicBezTo>
                    <a:pt x="851" y="1105"/>
                    <a:pt x="891" y="1095"/>
                    <a:pt x="929" y="1075"/>
                  </a:cubicBezTo>
                  <a:cubicBezTo>
                    <a:pt x="1063" y="1000"/>
                    <a:pt x="1068" y="825"/>
                    <a:pt x="944" y="597"/>
                  </a:cubicBezTo>
                  <a:cubicBezTo>
                    <a:pt x="796" y="326"/>
                    <a:pt x="461" y="0"/>
                    <a:pt x="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6"/>
            <p:cNvSpPr/>
            <p:nvPr/>
          </p:nvSpPr>
          <p:spPr>
            <a:xfrm flipH="1">
              <a:off x="-118584" y="4933317"/>
              <a:ext cx="892679" cy="237650"/>
            </a:xfrm>
            <a:custGeom>
              <a:rect b="b" l="l" r="r" t="t"/>
              <a:pathLst>
                <a:path extrusionOk="0" h="4456" w="16738">
                  <a:moveTo>
                    <a:pt x="7312" y="1"/>
                  </a:moveTo>
                  <a:cubicBezTo>
                    <a:pt x="6931" y="1"/>
                    <a:pt x="6493" y="108"/>
                    <a:pt x="5933" y="385"/>
                  </a:cubicBezTo>
                  <a:cubicBezTo>
                    <a:pt x="3570" y="1556"/>
                    <a:pt x="0" y="4454"/>
                    <a:pt x="0" y="4454"/>
                  </a:cubicBezTo>
                  <a:lnTo>
                    <a:pt x="16737" y="4454"/>
                  </a:lnTo>
                  <a:cubicBezTo>
                    <a:pt x="16686" y="4392"/>
                    <a:pt x="14348" y="1501"/>
                    <a:pt x="11435" y="1284"/>
                  </a:cubicBezTo>
                  <a:cubicBezTo>
                    <a:pt x="9187" y="1117"/>
                    <a:pt x="8542" y="1"/>
                    <a:pt x="7312" y="1"/>
                  </a:cubicBezTo>
                  <a:close/>
                  <a:moveTo>
                    <a:pt x="16737" y="4454"/>
                  </a:moveTo>
                  <a:cubicBezTo>
                    <a:pt x="16737" y="4455"/>
                    <a:pt x="16737" y="4455"/>
                    <a:pt x="16737" y="4455"/>
                  </a:cubicBezTo>
                  <a:lnTo>
                    <a:pt x="16737" y="445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6"/>
            <p:cNvSpPr/>
            <p:nvPr/>
          </p:nvSpPr>
          <p:spPr>
            <a:xfrm flipH="1">
              <a:off x="340351" y="4987502"/>
              <a:ext cx="85865" cy="99785"/>
            </a:xfrm>
            <a:custGeom>
              <a:rect b="b" l="l" r="r" t="t"/>
              <a:pathLst>
                <a:path extrusionOk="0" h="1871" w="1610">
                  <a:moveTo>
                    <a:pt x="422" y="52"/>
                  </a:moveTo>
                  <a:cubicBezTo>
                    <a:pt x="801" y="52"/>
                    <a:pt x="1259" y="587"/>
                    <a:pt x="1434" y="1106"/>
                  </a:cubicBezTo>
                  <a:cubicBezTo>
                    <a:pt x="1489" y="1268"/>
                    <a:pt x="1589" y="1659"/>
                    <a:pt x="1342" y="1790"/>
                  </a:cubicBezTo>
                  <a:cubicBezTo>
                    <a:pt x="1307" y="1809"/>
                    <a:pt x="1270" y="1817"/>
                    <a:pt x="1231" y="1817"/>
                  </a:cubicBezTo>
                  <a:cubicBezTo>
                    <a:pt x="1111" y="1817"/>
                    <a:pt x="982" y="1738"/>
                    <a:pt x="885" y="1661"/>
                  </a:cubicBezTo>
                  <a:cubicBezTo>
                    <a:pt x="485" y="1347"/>
                    <a:pt x="57" y="602"/>
                    <a:pt x="149" y="243"/>
                  </a:cubicBezTo>
                  <a:cubicBezTo>
                    <a:pt x="176" y="138"/>
                    <a:pt x="248" y="76"/>
                    <a:pt x="363" y="57"/>
                  </a:cubicBezTo>
                  <a:lnTo>
                    <a:pt x="363" y="57"/>
                  </a:lnTo>
                  <a:lnTo>
                    <a:pt x="363" y="57"/>
                  </a:lnTo>
                  <a:cubicBezTo>
                    <a:pt x="383" y="54"/>
                    <a:pt x="402" y="52"/>
                    <a:pt x="422" y="52"/>
                  </a:cubicBezTo>
                  <a:close/>
                  <a:moveTo>
                    <a:pt x="426" y="0"/>
                  </a:moveTo>
                  <a:cubicBezTo>
                    <a:pt x="402" y="0"/>
                    <a:pt x="378" y="2"/>
                    <a:pt x="355" y="6"/>
                  </a:cubicBezTo>
                  <a:cubicBezTo>
                    <a:pt x="220" y="27"/>
                    <a:pt x="132" y="104"/>
                    <a:pt x="99" y="231"/>
                  </a:cubicBezTo>
                  <a:cubicBezTo>
                    <a:pt x="0" y="616"/>
                    <a:pt x="438" y="1374"/>
                    <a:pt x="854" y="1702"/>
                  </a:cubicBezTo>
                  <a:cubicBezTo>
                    <a:pt x="994" y="1814"/>
                    <a:pt x="1122" y="1870"/>
                    <a:pt x="1233" y="1870"/>
                  </a:cubicBezTo>
                  <a:cubicBezTo>
                    <a:pt x="1282" y="1870"/>
                    <a:pt x="1327" y="1860"/>
                    <a:pt x="1368" y="1837"/>
                  </a:cubicBezTo>
                  <a:cubicBezTo>
                    <a:pt x="1568" y="1731"/>
                    <a:pt x="1610" y="1459"/>
                    <a:pt x="1485" y="1090"/>
                  </a:cubicBezTo>
                  <a:cubicBezTo>
                    <a:pt x="1305" y="552"/>
                    <a:pt x="839" y="0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6"/>
            <p:cNvSpPr/>
            <p:nvPr/>
          </p:nvSpPr>
          <p:spPr>
            <a:xfrm flipH="1">
              <a:off x="-30996" y="4680045"/>
              <a:ext cx="135891" cy="81652"/>
            </a:xfrm>
            <a:custGeom>
              <a:rect b="b" l="l" r="r" t="t"/>
              <a:pathLst>
                <a:path extrusionOk="0" h="1531" w="2548">
                  <a:moveTo>
                    <a:pt x="994" y="0"/>
                  </a:moveTo>
                  <a:cubicBezTo>
                    <a:pt x="411" y="0"/>
                    <a:pt x="0" y="461"/>
                    <a:pt x="723" y="1138"/>
                  </a:cubicBezTo>
                  <a:cubicBezTo>
                    <a:pt x="1021" y="1417"/>
                    <a:pt x="1328" y="1530"/>
                    <a:pt x="1584" y="1530"/>
                  </a:cubicBezTo>
                  <a:cubicBezTo>
                    <a:pt x="2216" y="1530"/>
                    <a:pt x="2547" y="842"/>
                    <a:pt x="1722" y="242"/>
                  </a:cubicBezTo>
                  <a:cubicBezTo>
                    <a:pt x="1493" y="75"/>
                    <a:pt x="1230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6"/>
            <p:cNvSpPr/>
            <p:nvPr/>
          </p:nvSpPr>
          <p:spPr>
            <a:xfrm flipH="1">
              <a:off x="-10463" y="4690125"/>
              <a:ext cx="134985" cy="115358"/>
            </a:xfrm>
            <a:custGeom>
              <a:rect b="b" l="l" r="r" t="t"/>
              <a:pathLst>
                <a:path extrusionOk="0" h="2163" w="2531">
                  <a:moveTo>
                    <a:pt x="811" y="0"/>
                  </a:moveTo>
                  <a:cubicBezTo>
                    <a:pt x="153" y="384"/>
                    <a:pt x="1" y="1459"/>
                    <a:pt x="760" y="1896"/>
                  </a:cubicBezTo>
                  <a:cubicBezTo>
                    <a:pt x="1091" y="2087"/>
                    <a:pt x="1361" y="2163"/>
                    <a:pt x="1581" y="2163"/>
                  </a:cubicBezTo>
                  <a:cubicBezTo>
                    <a:pt x="2417" y="2163"/>
                    <a:pt x="2530" y="1071"/>
                    <a:pt x="2530" y="1071"/>
                  </a:cubicBezTo>
                  <a:lnTo>
                    <a:pt x="2511" y="1058"/>
                  </a:lnTo>
                  <a:cubicBezTo>
                    <a:pt x="2410" y="1229"/>
                    <a:pt x="2205" y="1340"/>
                    <a:pt x="1951" y="1340"/>
                  </a:cubicBezTo>
                  <a:cubicBezTo>
                    <a:pt x="1695" y="1340"/>
                    <a:pt x="1390" y="1227"/>
                    <a:pt x="1093" y="949"/>
                  </a:cubicBezTo>
                  <a:cubicBezTo>
                    <a:pt x="648" y="535"/>
                    <a:pt x="632" y="201"/>
                    <a:pt x="818" y="6"/>
                  </a:cubicBezTo>
                  <a:lnTo>
                    <a:pt x="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6"/>
            <p:cNvSpPr/>
            <p:nvPr/>
          </p:nvSpPr>
          <p:spPr>
            <a:xfrm flipH="1">
              <a:off x="10444" y="4719937"/>
              <a:ext cx="69226" cy="41706"/>
            </a:xfrm>
            <a:custGeom>
              <a:rect b="b" l="l" r="r" t="t"/>
              <a:pathLst>
                <a:path extrusionOk="0" h="782" w="1298">
                  <a:moveTo>
                    <a:pt x="411" y="0"/>
                  </a:moveTo>
                  <a:cubicBezTo>
                    <a:pt x="244" y="0"/>
                    <a:pt x="99" y="53"/>
                    <a:pt x="1" y="103"/>
                  </a:cubicBezTo>
                  <a:cubicBezTo>
                    <a:pt x="61" y="193"/>
                    <a:pt x="142" y="290"/>
                    <a:pt x="250" y="390"/>
                  </a:cubicBezTo>
                  <a:cubicBezTo>
                    <a:pt x="548" y="669"/>
                    <a:pt x="854" y="781"/>
                    <a:pt x="1111" y="781"/>
                  </a:cubicBezTo>
                  <a:cubicBezTo>
                    <a:pt x="1176" y="781"/>
                    <a:pt x="1239" y="774"/>
                    <a:pt x="1298" y="760"/>
                  </a:cubicBezTo>
                  <a:cubicBezTo>
                    <a:pt x="1251" y="586"/>
                    <a:pt x="1127" y="296"/>
                    <a:pt x="803" y="108"/>
                  </a:cubicBezTo>
                  <a:cubicBezTo>
                    <a:pt x="666" y="29"/>
                    <a:pt x="533" y="0"/>
                    <a:pt x="4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6"/>
            <p:cNvSpPr/>
            <p:nvPr/>
          </p:nvSpPr>
          <p:spPr>
            <a:xfrm flipH="1">
              <a:off x="515757" y="4833160"/>
              <a:ext cx="93119" cy="55999"/>
            </a:xfrm>
            <a:custGeom>
              <a:rect b="b" l="l" r="r" t="t"/>
              <a:pathLst>
                <a:path extrusionOk="0" h="1050" w="1746">
                  <a:moveTo>
                    <a:pt x="1065" y="1"/>
                  </a:moveTo>
                  <a:cubicBezTo>
                    <a:pt x="903" y="1"/>
                    <a:pt x="723" y="52"/>
                    <a:pt x="566" y="166"/>
                  </a:cubicBezTo>
                  <a:cubicBezTo>
                    <a:pt x="0" y="578"/>
                    <a:pt x="228" y="1049"/>
                    <a:pt x="660" y="1049"/>
                  </a:cubicBezTo>
                  <a:cubicBezTo>
                    <a:pt x="836" y="1049"/>
                    <a:pt x="1046" y="971"/>
                    <a:pt x="1250" y="780"/>
                  </a:cubicBezTo>
                  <a:cubicBezTo>
                    <a:pt x="1746" y="317"/>
                    <a:pt x="1464" y="1"/>
                    <a:pt x="10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6"/>
            <p:cNvSpPr/>
            <p:nvPr/>
          </p:nvSpPr>
          <p:spPr>
            <a:xfrm flipH="1">
              <a:off x="502264" y="4840093"/>
              <a:ext cx="92585" cy="79092"/>
            </a:xfrm>
            <a:custGeom>
              <a:rect b="b" l="l" r="r" t="t"/>
              <a:pathLst>
                <a:path extrusionOk="0" h="1483" w="1736">
                  <a:moveTo>
                    <a:pt x="1181" y="0"/>
                  </a:moveTo>
                  <a:lnTo>
                    <a:pt x="1175" y="4"/>
                  </a:lnTo>
                  <a:cubicBezTo>
                    <a:pt x="1304" y="138"/>
                    <a:pt x="1291" y="367"/>
                    <a:pt x="987" y="651"/>
                  </a:cubicBezTo>
                  <a:cubicBezTo>
                    <a:pt x="783" y="842"/>
                    <a:pt x="574" y="919"/>
                    <a:pt x="399" y="919"/>
                  </a:cubicBezTo>
                  <a:cubicBezTo>
                    <a:pt x="225" y="919"/>
                    <a:pt x="84" y="843"/>
                    <a:pt x="14" y="725"/>
                  </a:cubicBezTo>
                  <a:lnTo>
                    <a:pt x="1" y="734"/>
                  </a:lnTo>
                  <a:cubicBezTo>
                    <a:pt x="1" y="734"/>
                    <a:pt x="78" y="1482"/>
                    <a:pt x="652" y="1482"/>
                  </a:cubicBezTo>
                  <a:cubicBezTo>
                    <a:pt x="802" y="1482"/>
                    <a:pt x="987" y="1431"/>
                    <a:pt x="1214" y="1300"/>
                  </a:cubicBezTo>
                  <a:cubicBezTo>
                    <a:pt x="1736" y="1000"/>
                    <a:pt x="1631" y="264"/>
                    <a:pt x="1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6"/>
            <p:cNvSpPr/>
            <p:nvPr/>
          </p:nvSpPr>
          <p:spPr>
            <a:xfrm flipH="1">
              <a:off x="533091" y="4860573"/>
              <a:ext cx="47359" cy="28586"/>
            </a:xfrm>
            <a:custGeom>
              <a:rect b="b" l="l" r="r" t="t"/>
              <a:pathLst>
                <a:path extrusionOk="0" h="536" w="888">
                  <a:moveTo>
                    <a:pt x="610" y="0"/>
                  </a:moveTo>
                  <a:cubicBezTo>
                    <a:pt x="526" y="0"/>
                    <a:pt x="434" y="20"/>
                    <a:pt x="340" y="75"/>
                  </a:cubicBezTo>
                  <a:cubicBezTo>
                    <a:pt x="117" y="203"/>
                    <a:pt x="32" y="402"/>
                    <a:pt x="0" y="520"/>
                  </a:cubicBezTo>
                  <a:cubicBezTo>
                    <a:pt x="41" y="530"/>
                    <a:pt x="84" y="535"/>
                    <a:pt x="130" y="535"/>
                  </a:cubicBezTo>
                  <a:cubicBezTo>
                    <a:pt x="305" y="535"/>
                    <a:pt x="513" y="458"/>
                    <a:pt x="717" y="267"/>
                  </a:cubicBezTo>
                  <a:cubicBezTo>
                    <a:pt x="790" y="198"/>
                    <a:pt x="847" y="132"/>
                    <a:pt x="888" y="71"/>
                  </a:cubicBezTo>
                  <a:cubicBezTo>
                    <a:pt x="822" y="36"/>
                    <a:pt x="724" y="0"/>
                    <a:pt x="6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6"/>
            <p:cNvSpPr/>
            <p:nvPr/>
          </p:nvSpPr>
          <p:spPr>
            <a:xfrm flipH="1">
              <a:off x="68510" y="4798068"/>
              <a:ext cx="554125" cy="373807"/>
            </a:xfrm>
            <a:custGeom>
              <a:rect b="b" l="l" r="r" t="t"/>
              <a:pathLst>
                <a:path extrusionOk="0" h="7009" w="10390">
                  <a:moveTo>
                    <a:pt x="10338" y="0"/>
                  </a:moveTo>
                  <a:cubicBezTo>
                    <a:pt x="10332" y="35"/>
                    <a:pt x="9758" y="3044"/>
                    <a:pt x="9463" y="5763"/>
                  </a:cubicBezTo>
                  <a:cubicBezTo>
                    <a:pt x="8845" y="5593"/>
                    <a:pt x="8623" y="3834"/>
                    <a:pt x="8621" y="3816"/>
                  </a:cubicBezTo>
                  <a:lnTo>
                    <a:pt x="8568" y="3822"/>
                  </a:lnTo>
                  <a:cubicBezTo>
                    <a:pt x="8577" y="3899"/>
                    <a:pt x="8800" y="5647"/>
                    <a:pt x="9458" y="5815"/>
                  </a:cubicBezTo>
                  <a:cubicBezTo>
                    <a:pt x="9427" y="6102"/>
                    <a:pt x="9398" y="6385"/>
                    <a:pt x="9376" y="6659"/>
                  </a:cubicBezTo>
                  <a:cubicBezTo>
                    <a:pt x="8790" y="6294"/>
                    <a:pt x="8259" y="6151"/>
                    <a:pt x="7765" y="6099"/>
                  </a:cubicBezTo>
                  <a:lnTo>
                    <a:pt x="6141" y="3085"/>
                  </a:lnTo>
                  <a:lnTo>
                    <a:pt x="6095" y="3109"/>
                  </a:lnTo>
                  <a:lnTo>
                    <a:pt x="7701" y="6093"/>
                  </a:lnTo>
                  <a:cubicBezTo>
                    <a:pt x="7520" y="6077"/>
                    <a:pt x="7344" y="6072"/>
                    <a:pt x="7172" y="6072"/>
                  </a:cubicBezTo>
                  <a:cubicBezTo>
                    <a:pt x="7044" y="6072"/>
                    <a:pt x="6919" y="6075"/>
                    <a:pt x="6796" y="6077"/>
                  </a:cubicBezTo>
                  <a:cubicBezTo>
                    <a:pt x="6672" y="6080"/>
                    <a:pt x="6550" y="6083"/>
                    <a:pt x="6429" y="6083"/>
                  </a:cubicBezTo>
                  <a:cubicBezTo>
                    <a:pt x="6187" y="6083"/>
                    <a:pt x="5952" y="6072"/>
                    <a:pt x="5716" y="6028"/>
                  </a:cubicBezTo>
                  <a:cubicBezTo>
                    <a:pt x="5539" y="5995"/>
                    <a:pt x="5365" y="5982"/>
                    <a:pt x="5194" y="5982"/>
                  </a:cubicBezTo>
                  <a:cubicBezTo>
                    <a:pt x="4833" y="5982"/>
                    <a:pt x="4486" y="6040"/>
                    <a:pt x="4146" y="6097"/>
                  </a:cubicBezTo>
                  <a:cubicBezTo>
                    <a:pt x="3805" y="6153"/>
                    <a:pt x="3457" y="6211"/>
                    <a:pt x="3094" y="6211"/>
                  </a:cubicBezTo>
                  <a:cubicBezTo>
                    <a:pt x="2831" y="6211"/>
                    <a:pt x="2560" y="6181"/>
                    <a:pt x="2278" y="6098"/>
                  </a:cubicBezTo>
                  <a:cubicBezTo>
                    <a:pt x="2242" y="6087"/>
                    <a:pt x="2206" y="6078"/>
                    <a:pt x="2171" y="6070"/>
                  </a:cubicBezTo>
                  <a:cubicBezTo>
                    <a:pt x="1967" y="4220"/>
                    <a:pt x="1581" y="2196"/>
                    <a:pt x="1576" y="2172"/>
                  </a:cubicBezTo>
                  <a:lnTo>
                    <a:pt x="1525" y="2183"/>
                  </a:lnTo>
                  <a:cubicBezTo>
                    <a:pt x="1529" y="2205"/>
                    <a:pt x="1911" y="4216"/>
                    <a:pt x="2117" y="6058"/>
                  </a:cubicBezTo>
                  <a:cubicBezTo>
                    <a:pt x="2010" y="6037"/>
                    <a:pt x="1904" y="6028"/>
                    <a:pt x="1801" y="6028"/>
                  </a:cubicBezTo>
                  <a:cubicBezTo>
                    <a:pt x="775" y="6028"/>
                    <a:pt x="8" y="6962"/>
                    <a:pt x="1" y="6972"/>
                  </a:cubicBezTo>
                  <a:lnTo>
                    <a:pt x="42" y="7006"/>
                  </a:lnTo>
                  <a:cubicBezTo>
                    <a:pt x="49" y="6995"/>
                    <a:pt x="802" y="6081"/>
                    <a:pt x="1803" y="6081"/>
                  </a:cubicBezTo>
                  <a:cubicBezTo>
                    <a:pt x="1908" y="6081"/>
                    <a:pt x="2015" y="6091"/>
                    <a:pt x="2124" y="6113"/>
                  </a:cubicBezTo>
                  <a:cubicBezTo>
                    <a:pt x="2153" y="6385"/>
                    <a:pt x="2179" y="6653"/>
                    <a:pt x="2199" y="6909"/>
                  </a:cubicBezTo>
                  <a:lnTo>
                    <a:pt x="2253" y="6905"/>
                  </a:lnTo>
                  <a:cubicBezTo>
                    <a:pt x="2233" y="6653"/>
                    <a:pt x="2207" y="6391"/>
                    <a:pt x="2179" y="6125"/>
                  </a:cubicBezTo>
                  <a:lnTo>
                    <a:pt x="2179" y="6125"/>
                  </a:lnTo>
                  <a:cubicBezTo>
                    <a:pt x="2207" y="6132"/>
                    <a:pt x="2237" y="6139"/>
                    <a:pt x="2265" y="6148"/>
                  </a:cubicBezTo>
                  <a:cubicBezTo>
                    <a:pt x="2553" y="6233"/>
                    <a:pt x="2829" y="6263"/>
                    <a:pt x="3096" y="6263"/>
                  </a:cubicBezTo>
                  <a:cubicBezTo>
                    <a:pt x="3462" y="6263"/>
                    <a:pt x="3812" y="6205"/>
                    <a:pt x="4156" y="6148"/>
                  </a:cubicBezTo>
                  <a:cubicBezTo>
                    <a:pt x="4493" y="6092"/>
                    <a:pt x="4838" y="6035"/>
                    <a:pt x="5193" y="6035"/>
                  </a:cubicBezTo>
                  <a:cubicBezTo>
                    <a:pt x="5362" y="6035"/>
                    <a:pt x="5534" y="6048"/>
                    <a:pt x="5708" y="6080"/>
                  </a:cubicBezTo>
                  <a:cubicBezTo>
                    <a:pt x="5945" y="6123"/>
                    <a:pt x="6182" y="6135"/>
                    <a:pt x="6425" y="6135"/>
                  </a:cubicBezTo>
                  <a:cubicBezTo>
                    <a:pt x="6547" y="6135"/>
                    <a:pt x="6672" y="6132"/>
                    <a:pt x="6798" y="6129"/>
                  </a:cubicBezTo>
                  <a:cubicBezTo>
                    <a:pt x="6929" y="6126"/>
                    <a:pt x="7061" y="6123"/>
                    <a:pt x="7193" y="6123"/>
                  </a:cubicBezTo>
                  <a:cubicBezTo>
                    <a:pt x="7858" y="6123"/>
                    <a:pt x="8556" y="6196"/>
                    <a:pt x="9370" y="6716"/>
                  </a:cubicBezTo>
                  <a:lnTo>
                    <a:pt x="9355" y="6905"/>
                  </a:lnTo>
                  <a:lnTo>
                    <a:pt x="9407" y="6909"/>
                  </a:lnTo>
                  <a:cubicBezTo>
                    <a:pt x="9412" y="6857"/>
                    <a:pt x="9417" y="6802"/>
                    <a:pt x="9421" y="6749"/>
                  </a:cubicBezTo>
                  <a:cubicBezTo>
                    <a:pt x="9539" y="6826"/>
                    <a:pt x="9658" y="6911"/>
                    <a:pt x="9781" y="7009"/>
                  </a:cubicBezTo>
                  <a:lnTo>
                    <a:pt x="9813" y="6968"/>
                  </a:lnTo>
                  <a:cubicBezTo>
                    <a:pt x="9680" y="6864"/>
                    <a:pt x="9551" y="6771"/>
                    <a:pt x="9425" y="6690"/>
                  </a:cubicBezTo>
                  <a:cubicBezTo>
                    <a:pt x="9449" y="6407"/>
                    <a:pt x="9477" y="6118"/>
                    <a:pt x="9508" y="5824"/>
                  </a:cubicBezTo>
                  <a:cubicBezTo>
                    <a:pt x="9518" y="5825"/>
                    <a:pt x="9528" y="5826"/>
                    <a:pt x="9538" y="5826"/>
                  </a:cubicBezTo>
                  <a:lnTo>
                    <a:pt x="9561" y="5826"/>
                  </a:lnTo>
                  <a:cubicBezTo>
                    <a:pt x="9673" y="5826"/>
                    <a:pt x="9767" y="5784"/>
                    <a:pt x="9844" y="5701"/>
                  </a:cubicBezTo>
                  <a:cubicBezTo>
                    <a:pt x="10199" y="5316"/>
                    <a:pt x="10052" y="4176"/>
                    <a:pt x="10045" y="4128"/>
                  </a:cubicBezTo>
                  <a:lnTo>
                    <a:pt x="10045" y="4128"/>
                  </a:lnTo>
                  <a:lnTo>
                    <a:pt x="9996" y="4139"/>
                  </a:lnTo>
                  <a:cubicBezTo>
                    <a:pt x="9997" y="4150"/>
                    <a:pt x="10146" y="5302"/>
                    <a:pt x="9807" y="5669"/>
                  </a:cubicBezTo>
                  <a:cubicBezTo>
                    <a:pt x="9740" y="5742"/>
                    <a:pt x="9660" y="5777"/>
                    <a:pt x="9562" y="5777"/>
                  </a:cubicBezTo>
                  <a:cubicBezTo>
                    <a:pt x="9555" y="5777"/>
                    <a:pt x="9548" y="5777"/>
                    <a:pt x="9541" y="5777"/>
                  </a:cubicBezTo>
                  <a:cubicBezTo>
                    <a:pt x="9533" y="5777"/>
                    <a:pt x="9524" y="5775"/>
                    <a:pt x="9514" y="5774"/>
                  </a:cubicBezTo>
                  <a:cubicBezTo>
                    <a:pt x="9809" y="3057"/>
                    <a:pt x="10383" y="46"/>
                    <a:pt x="10390" y="11"/>
                  </a:cubicBezTo>
                  <a:lnTo>
                    <a:pt x="103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6"/>
            <p:cNvSpPr/>
            <p:nvPr/>
          </p:nvSpPr>
          <p:spPr>
            <a:xfrm flipH="1">
              <a:off x="-38301" y="4894225"/>
              <a:ext cx="76105" cy="45759"/>
            </a:xfrm>
            <a:custGeom>
              <a:rect b="b" l="l" r="r" t="t"/>
              <a:pathLst>
                <a:path extrusionOk="0" h="858" w="1427">
                  <a:moveTo>
                    <a:pt x="558" y="1"/>
                  </a:moveTo>
                  <a:cubicBezTo>
                    <a:pt x="231" y="1"/>
                    <a:pt x="1" y="259"/>
                    <a:pt x="406" y="638"/>
                  </a:cubicBezTo>
                  <a:cubicBezTo>
                    <a:pt x="573" y="794"/>
                    <a:pt x="744" y="857"/>
                    <a:pt x="888" y="857"/>
                  </a:cubicBezTo>
                  <a:cubicBezTo>
                    <a:pt x="1242" y="857"/>
                    <a:pt x="1427" y="472"/>
                    <a:pt x="965" y="136"/>
                  </a:cubicBezTo>
                  <a:cubicBezTo>
                    <a:pt x="837" y="43"/>
                    <a:pt x="690" y="1"/>
                    <a:pt x="5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6"/>
            <p:cNvSpPr/>
            <p:nvPr/>
          </p:nvSpPr>
          <p:spPr>
            <a:xfrm flipH="1">
              <a:off x="-26781" y="4899931"/>
              <a:ext cx="75625" cy="64586"/>
            </a:xfrm>
            <a:custGeom>
              <a:rect b="b" l="l" r="r" t="t"/>
              <a:pathLst>
                <a:path extrusionOk="0" h="1211" w="1418">
                  <a:moveTo>
                    <a:pt x="455" y="0"/>
                  </a:moveTo>
                  <a:cubicBezTo>
                    <a:pt x="86" y="214"/>
                    <a:pt x="1" y="816"/>
                    <a:pt x="427" y="1061"/>
                  </a:cubicBezTo>
                  <a:cubicBezTo>
                    <a:pt x="612" y="1168"/>
                    <a:pt x="763" y="1211"/>
                    <a:pt x="886" y="1211"/>
                  </a:cubicBezTo>
                  <a:cubicBezTo>
                    <a:pt x="1354" y="1211"/>
                    <a:pt x="1418" y="600"/>
                    <a:pt x="1418" y="600"/>
                  </a:cubicBezTo>
                  <a:lnTo>
                    <a:pt x="1407" y="593"/>
                  </a:lnTo>
                  <a:cubicBezTo>
                    <a:pt x="1350" y="688"/>
                    <a:pt x="1236" y="750"/>
                    <a:pt x="1095" y="750"/>
                  </a:cubicBezTo>
                  <a:cubicBezTo>
                    <a:pt x="951" y="750"/>
                    <a:pt x="780" y="687"/>
                    <a:pt x="613" y="531"/>
                  </a:cubicBezTo>
                  <a:cubicBezTo>
                    <a:pt x="365" y="299"/>
                    <a:pt x="355" y="111"/>
                    <a:pt x="460" y="2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6"/>
            <p:cNvSpPr/>
            <p:nvPr/>
          </p:nvSpPr>
          <p:spPr>
            <a:xfrm flipH="1">
              <a:off x="-15101" y="4916571"/>
              <a:ext cx="38773" cy="23360"/>
            </a:xfrm>
            <a:custGeom>
              <a:rect b="b" l="l" r="r" t="t"/>
              <a:pathLst>
                <a:path extrusionOk="0" h="438" w="727">
                  <a:moveTo>
                    <a:pt x="228" y="1"/>
                  </a:moveTo>
                  <a:cubicBezTo>
                    <a:pt x="135" y="1"/>
                    <a:pt x="55" y="30"/>
                    <a:pt x="1" y="57"/>
                  </a:cubicBezTo>
                  <a:cubicBezTo>
                    <a:pt x="35" y="108"/>
                    <a:pt x="81" y="162"/>
                    <a:pt x="141" y="219"/>
                  </a:cubicBezTo>
                  <a:cubicBezTo>
                    <a:pt x="307" y="375"/>
                    <a:pt x="479" y="437"/>
                    <a:pt x="622" y="437"/>
                  </a:cubicBezTo>
                  <a:cubicBezTo>
                    <a:pt x="659" y="437"/>
                    <a:pt x="694" y="433"/>
                    <a:pt x="727" y="425"/>
                  </a:cubicBezTo>
                  <a:cubicBezTo>
                    <a:pt x="701" y="329"/>
                    <a:pt x="631" y="167"/>
                    <a:pt x="449" y="61"/>
                  </a:cubicBezTo>
                  <a:cubicBezTo>
                    <a:pt x="372" y="17"/>
                    <a:pt x="297" y="1"/>
                    <a:pt x="2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6"/>
            <p:cNvSpPr/>
            <p:nvPr/>
          </p:nvSpPr>
          <p:spPr>
            <a:xfrm flipH="1">
              <a:off x="16685" y="4960196"/>
              <a:ext cx="32213" cy="206503"/>
            </a:xfrm>
            <a:custGeom>
              <a:rect b="b" l="l" r="r" t="t"/>
              <a:pathLst>
                <a:path extrusionOk="0" h="3872" w="604">
                  <a:moveTo>
                    <a:pt x="552" y="0"/>
                  </a:moveTo>
                  <a:cubicBezTo>
                    <a:pt x="547" y="23"/>
                    <a:pt x="128" y="2224"/>
                    <a:pt x="1" y="3867"/>
                  </a:cubicBezTo>
                  <a:lnTo>
                    <a:pt x="53" y="3871"/>
                  </a:lnTo>
                  <a:cubicBezTo>
                    <a:pt x="181" y="2231"/>
                    <a:pt x="598" y="33"/>
                    <a:pt x="603" y="11"/>
                  </a:cubicBezTo>
                  <a:lnTo>
                    <a:pt x="5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68" name="Google Shape;14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163" y="1233350"/>
            <a:ext cx="2993700" cy="193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9" name="Google Shape;146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9475" y="2815850"/>
            <a:ext cx="2809674" cy="187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 de desenvolvimento</a:t>
            </a:r>
            <a:endParaRPr/>
          </a:p>
        </p:txBody>
      </p:sp>
      <p:sp>
        <p:nvSpPr>
          <p:cNvPr id="1475" name="Google Shape;1475;p37"/>
          <p:cNvSpPr txBox="1"/>
          <p:nvPr>
            <p:ph idx="3" type="subTitle"/>
          </p:nvPr>
        </p:nvSpPr>
        <p:spPr>
          <a:xfrm>
            <a:off x="1027575" y="1578850"/>
            <a:ext cx="29076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O processo durou cerca de 2 semanas, 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476" name="Google Shape;1476;p37"/>
          <p:cNvSpPr txBox="1"/>
          <p:nvPr>
            <p:ph idx="4" type="subTitle"/>
          </p:nvPr>
        </p:nvSpPr>
        <p:spPr>
          <a:xfrm>
            <a:off x="5077275" y="1671850"/>
            <a:ext cx="29076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overall goal of the company is to e</a:t>
            </a:r>
            <a:r>
              <a:rPr lang="en"/>
              <a:t>xpand into new markets or geographies, develop and implement a strategy to reduce environmental impact and increase sustainability and increase market share</a:t>
            </a:r>
            <a:endParaRPr/>
          </a:p>
        </p:txBody>
      </p:sp>
      <p:grpSp>
        <p:nvGrpSpPr>
          <p:cNvPr id="1477" name="Google Shape;1477;p37"/>
          <p:cNvGrpSpPr/>
          <p:nvPr/>
        </p:nvGrpSpPr>
        <p:grpSpPr>
          <a:xfrm>
            <a:off x="6734883" y="800272"/>
            <a:ext cx="2341094" cy="572701"/>
            <a:chOff x="6734883" y="800272"/>
            <a:chExt cx="2341094" cy="572701"/>
          </a:xfrm>
        </p:grpSpPr>
        <p:sp>
          <p:nvSpPr>
            <p:cNvPr id="1478" name="Google Shape;1478;p37"/>
            <p:cNvSpPr/>
            <p:nvPr/>
          </p:nvSpPr>
          <p:spPr>
            <a:xfrm>
              <a:off x="8351983" y="800272"/>
              <a:ext cx="567777" cy="458368"/>
            </a:xfrm>
            <a:custGeom>
              <a:rect b="b" l="l" r="r" t="t"/>
              <a:pathLst>
                <a:path extrusionOk="0" h="4466" w="5532">
                  <a:moveTo>
                    <a:pt x="2439" y="0"/>
                  </a:moveTo>
                  <a:cubicBezTo>
                    <a:pt x="1442" y="0"/>
                    <a:pt x="587" y="373"/>
                    <a:pt x="329" y="1402"/>
                  </a:cubicBezTo>
                  <a:cubicBezTo>
                    <a:pt x="1" y="2706"/>
                    <a:pt x="453" y="3396"/>
                    <a:pt x="918" y="3793"/>
                  </a:cubicBezTo>
                  <a:cubicBezTo>
                    <a:pt x="1433" y="4235"/>
                    <a:pt x="2023" y="4466"/>
                    <a:pt x="2604" y="4466"/>
                  </a:cubicBezTo>
                  <a:cubicBezTo>
                    <a:pt x="3325" y="4466"/>
                    <a:pt x="4033" y="4112"/>
                    <a:pt x="4566" y="3369"/>
                  </a:cubicBezTo>
                  <a:cubicBezTo>
                    <a:pt x="5532" y="2027"/>
                    <a:pt x="4584" y="305"/>
                    <a:pt x="3264" y="75"/>
                  </a:cubicBezTo>
                  <a:cubicBezTo>
                    <a:pt x="2984" y="27"/>
                    <a:pt x="2706" y="0"/>
                    <a:pt x="2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6734883" y="892129"/>
              <a:ext cx="1805452" cy="181356"/>
            </a:xfrm>
            <a:custGeom>
              <a:rect b="b" l="l" r="r" t="t"/>
              <a:pathLst>
                <a:path extrusionOk="0" h="1767" w="17591">
                  <a:moveTo>
                    <a:pt x="8255" y="0"/>
                  </a:moveTo>
                  <a:cubicBezTo>
                    <a:pt x="7670" y="0"/>
                    <a:pt x="6945" y="149"/>
                    <a:pt x="5992" y="584"/>
                  </a:cubicBezTo>
                  <a:cubicBezTo>
                    <a:pt x="5230" y="932"/>
                    <a:pt x="4631" y="1050"/>
                    <a:pt x="4135" y="1050"/>
                  </a:cubicBezTo>
                  <a:cubicBezTo>
                    <a:pt x="3109" y="1050"/>
                    <a:pt x="2522" y="548"/>
                    <a:pt x="1845" y="548"/>
                  </a:cubicBezTo>
                  <a:cubicBezTo>
                    <a:pt x="1356" y="548"/>
                    <a:pt x="819" y="810"/>
                    <a:pt x="37" y="1711"/>
                  </a:cubicBezTo>
                  <a:cubicBezTo>
                    <a:pt x="1" y="1753"/>
                    <a:pt x="1939" y="1766"/>
                    <a:pt x="4540" y="1766"/>
                  </a:cubicBezTo>
                  <a:cubicBezTo>
                    <a:pt x="9741" y="1766"/>
                    <a:pt x="17590" y="1711"/>
                    <a:pt x="17590" y="1711"/>
                  </a:cubicBezTo>
                  <a:cubicBezTo>
                    <a:pt x="17590" y="1711"/>
                    <a:pt x="15728" y="285"/>
                    <a:pt x="13397" y="285"/>
                  </a:cubicBezTo>
                  <a:cubicBezTo>
                    <a:pt x="12802" y="285"/>
                    <a:pt x="12176" y="378"/>
                    <a:pt x="11543" y="611"/>
                  </a:cubicBezTo>
                  <a:cubicBezTo>
                    <a:pt x="11340" y="686"/>
                    <a:pt x="11155" y="717"/>
                    <a:pt x="10981" y="717"/>
                  </a:cubicBezTo>
                  <a:cubicBezTo>
                    <a:pt x="10141" y="717"/>
                    <a:pt x="9536" y="0"/>
                    <a:pt x="82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7786060" y="1206909"/>
              <a:ext cx="1289917" cy="166063"/>
            </a:xfrm>
            <a:custGeom>
              <a:rect b="b" l="l" r="r" t="t"/>
              <a:pathLst>
                <a:path extrusionOk="0" h="1618" w="12568">
                  <a:moveTo>
                    <a:pt x="4507" y="1"/>
                  </a:moveTo>
                  <a:cubicBezTo>
                    <a:pt x="2853" y="1"/>
                    <a:pt x="2765" y="834"/>
                    <a:pt x="1713" y="834"/>
                  </a:cubicBezTo>
                  <a:cubicBezTo>
                    <a:pt x="1611" y="834"/>
                    <a:pt x="1500" y="826"/>
                    <a:pt x="1379" y="809"/>
                  </a:cubicBezTo>
                  <a:cubicBezTo>
                    <a:pt x="1255" y="792"/>
                    <a:pt x="1142" y="784"/>
                    <a:pt x="1040" y="784"/>
                  </a:cubicBezTo>
                  <a:cubicBezTo>
                    <a:pt x="1" y="784"/>
                    <a:pt x="33" y="1599"/>
                    <a:pt x="33" y="1599"/>
                  </a:cubicBezTo>
                  <a:cubicBezTo>
                    <a:pt x="74" y="1613"/>
                    <a:pt x="1480" y="1617"/>
                    <a:pt x="3337" y="1617"/>
                  </a:cubicBezTo>
                  <a:cubicBezTo>
                    <a:pt x="7051" y="1617"/>
                    <a:pt x="12568" y="1599"/>
                    <a:pt x="12568" y="1599"/>
                  </a:cubicBezTo>
                  <a:cubicBezTo>
                    <a:pt x="12568" y="1599"/>
                    <a:pt x="11440" y="911"/>
                    <a:pt x="9715" y="911"/>
                  </a:cubicBezTo>
                  <a:cubicBezTo>
                    <a:pt x="9278" y="911"/>
                    <a:pt x="8802" y="955"/>
                    <a:pt x="8296" y="1066"/>
                  </a:cubicBezTo>
                  <a:cubicBezTo>
                    <a:pt x="7932" y="1146"/>
                    <a:pt x="7633" y="1180"/>
                    <a:pt x="7381" y="1180"/>
                  </a:cubicBezTo>
                  <a:cubicBezTo>
                    <a:pt x="5900" y="1180"/>
                    <a:pt x="6057" y="1"/>
                    <a:pt x="45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1" name="Google Shape;1481;p37"/>
          <p:cNvGrpSpPr/>
          <p:nvPr/>
        </p:nvGrpSpPr>
        <p:grpSpPr>
          <a:xfrm>
            <a:off x="-235450" y="3001450"/>
            <a:ext cx="1404819" cy="2226699"/>
            <a:chOff x="-235450" y="3001450"/>
            <a:chExt cx="1404819" cy="2226699"/>
          </a:xfrm>
        </p:grpSpPr>
        <p:sp>
          <p:nvSpPr>
            <p:cNvPr id="1482" name="Google Shape;1482;p37"/>
            <p:cNvSpPr/>
            <p:nvPr/>
          </p:nvSpPr>
          <p:spPr>
            <a:xfrm>
              <a:off x="304208" y="3903139"/>
              <a:ext cx="758482" cy="1256082"/>
            </a:xfrm>
            <a:custGeom>
              <a:rect b="b" l="l" r="r" t="t"/>
              <a:pathLst>
                <a:path extrusionOk="0" h="14673" w="8860">
                  <a:moveTo>
                    <a:pt x="8860" y="0"/>
                  </a:moveTo>
                  <a:cubicBezTo>
                    <a:pt x="7034" y="1760"/>
                    <a:pt x="5158" y="2929"/>
                    <a:pt x="4393" y="5267"/>
                  </a:cubicBezTo>
                  <a:cubicBezTo>
                    <a:pt x="3629" y="7604"/>
                    <a:pt x="644" y="11528"/>
                    <a:pt x="323" y="12641"/>
                  </a:cubicBezTo>
                  <a:cubicBezTo>
                    <a:pt x="1" y="13754"/>
                    <a:pt x="323" y="14672"/>
                    <a:pt x="323" y="14672"/>
                  </a:cubicBezTo>
                  <a:lnTo>
                    <a:pt x="2864" y="14672"/>
                  </a:lnTo>
                  <a:cubicBezTo>
                    <a:pt x="2864" y="14672"/>
                    <a:pt x="5010" y="14310"/>
                    <a:pt x="6121" y="10330"/>
                  </a:cubicBezTo>
                  <a:cubicBezTo>
                    <a:pt x="7232" y="6353"/>
                    <a:pt x="8268" y="4488"/>
                    <a:pt x="8515" y="3069"/>
                  </a:cubicBezTo>
                  <a:cubicBezTo>
                    <a:pt x="8761" y="1649"/>
                    <a:pt x="8860" y="0"/>
                    <a:pt x="88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786597" y="4157475"/>
              <a:ext cx="19947" cy="247741"/>
            </a:xfrm>
            <a:custGeom>
              <a:rect b="b" l="l" r="r" t="t"/>
              <a:pathLst>
                <a:path extrusionOk="0" h="2894" w="233">
                  <a:moveTo>
                    <a:pt x="48" y="1"/>
                  </a:moveTo>
                  <a:cubicBezTo>
                    <a:pt x="46" y="1"/>
                    <a:pt x="44" y="1"/>
                    <a:pt x="43" y="1"/>
                  </a:cubicBezTo>
                  <a:cubicBezTo>
                    <a:pt x="18" y="3"/>
                    <a:pt x="0" y="24"/>
                    <a:pt x="1" y="46"/>
                  </a:cubicBezTo>
                  <a:lnTo>
                    <a:pt x="145" y="2852"/>
                  </a:lnTo>
                  <a:cubicBezTo>
                    <a:pt x="146" y="2875"/>
                    <a:pt x="165" y="2893"/>
                    <a:pt x="188" y="2893"/>
                  </a:cubicBezTo>
                  <a:lnTo>
                    <a:pt x="191" y="2893"/>
                  </a:lnTo>
                  <a:cubicBezTo>
                    <a:pt x="215" y="2891"/>
                    <a:pt x="233" y="2870"/>
                    <a:pt x="232" y="2848"/>
                  </a:cubicBezTo>
                  <a:lnTo>
                    <a:pt x="88" y="42"/>
                  </a:lnTo>
                  <a:cubicBezTo>
                    <a:pt x="87" y="20"/>
                    <a:pt x="70" y="1"/>
                    <a:pt x="4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431162" y="3899458"/>
              <a:ext cx="635379" cy="1263359"/>
            </a:xfrm>
            <a:custGeom>
              <a:rect b="b" l="l" r="r" t="t"/>
              <a:pathLst>
                <a:path extrusionOk="0" h="14758" w="7422">
                  <a:moveTo>
                    <a:pt x="7377" y="1"/>
                  </a:moveTo>
                  <a:cubicBezTo>
                    <a:pt x="7351" y="1"/>
                    <a:pt x="7336" y="18"/>
                    <a:pt x="7335" y="41"/>
                  </a:cubicBezTo>
                  <a:cubicBezTo>
                    <a:pt x="7328" y="75"/>
                    <a:pt x="7214" y="221"/>
                    <a:pt x="7093" y="375"/>
                  </a:cubicBezTo>
                  <a:cubicBezTo>
                    <a:pt x="6698" y="872"/>
                    <a:pt x="5962" y="1800"/>
                    <a:pt x="5414" y="3095"/>
                  </a:cubicBezTo>
                  <a:cubicBezTo>
                    <a:pt x="5271" y="3432"/>
                    <a:pt x="5104" y="3848"/>
                    <a:pt x="4911" y="4325"/>
                  </a:cubicBezTo>
                  <a:lnTo>
                    <a:pt x="4989" y="2264"/>
                  </a:lnTo>
                  <a:cubicBezTo>
                    <a:pt x="4991" y="2242"/>
                    <a:pt x="4971" y="2221"/>
                    <a:pt x="4947" y="2220"/>
                  </a:cubicBezTo>
                  <a:lnTo>
                    <a:pt x="4946" y="2220"/>
                  </a:lnTo>
                  <a:cubicBezTo>
                    <a:pt x="4924" y="2220"/>
                    <a:pt x="4904" y="2238"/>
                    <a:pt x="4904" y="2260"/>
                  </a:cubicBezTo>
                  <a:lnTo>
                    <a:pt x="4818" y="4561"/>
                  </a:lnTo>
                  <a:cubicBezTo>
                    <a:pt x="4772" y="4675"/>
                    <a:pt x="4725" y="4793"/>
                    <a:pt x="4677" y="4914"/>
                  </a:cubicBezTo>
                  <a:cubicBezTo>
                    <a:pt x="4205" y="6094"/>
                    <a:pt x="3666" y="7440"/>
                    <a:pt x="3187" y="8521"/>
                  </a:cubicBezTo>
                  <a:cubicBezTo>
                    <a:pt x="3185" y="8523"/>
                    <a:pt x="3183" y="8527"/>
                    <a:pt x="3183" y="8532"/>
                  </a:cubicBezTo>
                  <a:cubicBezTo>
                    <a:pt x="2981" y="8986"/>
                    <a:pt x="2790" y="9394"/>
                    <a:pt x="2617" y="9722"/>
                  </a:cubicBezTo>
                  <a:cubicBezTo>
                    <a:pt x="2615" y="9726"/>
                    <a:pt x="2613" y="9730"/>
                    <a:pt x="2611" y="9734"/>
                  </a:cubicBezTo>
                  <a:cubicBezTo>
                    <a:pt x="2482" y="9980"/>
                    <a:pt x="2364" y="10180"/>
                    <a:pt x="2262" y="10321"/>
                  </a:cubicBezTo>
                  <a:cubicBezTo>
                    <a:pt x="1931" y="10779"/>
                    <a:pt x="1464" y="11662"/>
                    <a:pt x="1039" y="12517"/>
                  </a:cubicBezTo>
                  <a:cubicBezTo>
                    <a:pt x="1037" y="12521"/>
                    <a:pt x="1034" y="12525"/>
                    <a:pt x="1033" y="12528"/>
                  </a:cubicBezTo>
                  <a:cubicBezTo>
                    <a:pt x="488" y="13629"/>
                    <a:pt x="18" y="14677"/>
                    <a:pt x="10" y="14697"/>
                  </a:cubicBezTo>
                  <a:cubicBezTo>
                    <a:pt x="1" y="14718"/>
                    <a:pt x="10" y="14744"/>
                    <a:pt x="32" y="14753"/>
                  </a:cubicBezTo>
                  <a:cubicBezTo>
                    <a:pt x="37" y="14755"/>
                    <a:pt x="44" y="14758"/>
                    <a:pt x="50" y="14758"/>
                  </a:cubicBezTo>
                  <a:cubicBezTo>
                    <a:pt x="67" y="14758"/>
                    <a:pt x="82" y="14748"/>
                    <a:pt x="88" y="14732"/>
                  </a:cubicBezTo>
                  <a:cubicBezTo>
                    <a:pt x="96" y="14713"/>
                    <a:pt x="563" y="13674"/>
                    <a:pt x="1103" y="12580"/>
                  </a:cubicBezTo>
                  <a:lnTo>
                    <a:pt x="3993" y="12171"/>
                  </a:lnTo>
                  <a:cubicBezTo>
                    <a:pt x="4016" y="12167"/>
                    <a:pt x="4032" y="12146"/>
                    <a:pt x="4029" y="12122"/>
                  </a:cubicBezTo>
                  <a:cubicBezTo>
                    <a:pt x="4025" y="12101"/>
                    <a:pt x="4007" y="12085"/>
                    <a:pt x="3987" y="12085"/>
                  </a:cubicBezTo>
                  <a:cubicBezTo>
                    <a:pt x="3984" y="12085"/>
                    <a:pt x="3982" y="12085"/>
                    <a:pt x="3980" y="12086"/>
                  </a:cubicBezTo>
                  <a:lnTo>
                    <a:pt x="1147" y="12487"/>
                  </a:lnTo>
                  <a:cubicBezTo>
                    <a:pt x="1561" y="11658"/>
                    <a:pt x="2009" y="10812"/>
                    <a:pt x="2329" y="10371"/>
                  </a:cubicBezTo>
                  <a:cubicBezTo>
                    <a:pt x="2433" y="10228"/>
                    <a:pt x="2551" y="10027"/>
                    <a:pt x="2682" y="9780"/>
                  </a:cubicBezTo>
                  <a:lnTo>
                    <a:pt x="5256" y="8426"/>
                  </a:lnTo>
                  <a:cubicBezTo>
                    <a:pt x="5276" y="8414"/>
                    <a:pt x="5286" y="8389"/>
                    <a:pt x="5274" y="8368"/>
                  </a:cubicBezTo>
                  <a:cubicBezTo>
                    <a:pt x="5267" y="8354"/>
                    <a:pt x="5252" y="8345"/>
                    <a:pt x="5237" y="8345"/>
                  </a:cubicBezTo>
                  <a:cubicBezTo>
                    <a:pt x="5230" y="8345"/>
                    <a:pt x="5223" y="8347"/>
                    <a:pt x="5217" y="8351"/>
                  </a:cubicBezTo>
                  <a:lnTo>
                    <a:pt x="2750" y="9647"/>
                  </a:lnTo>
                  <a:cubicBezTo>
                    <a:pt x="2905" y="9341"/>
                    <a:pt x="3075" y="8979"/>
                    <a:pt x="3253" y="8579"/>
                  </a:cubicBezTo>
                  <a:lnTo>
                    <a:pt x="5548" y="7546"/>
                  </a:lnTo>
                  <a:cubicBezTo>
                    <a:pt x="5570" y="7536"/>
                    <a:pt x="5579" y="7512"/>
                    <a:pt x="5570" y="7490"/>
                  </a:cubicBezTo>
                  <a:cubicBezTo>
                    <a:pt x="5564" y="7474"/>
                    <a:pt x="5548" y="7465"/>
                    <a:pt x="5531" y="7465"/>
                  </a:cubicBezTo>
                  <a:cubicBezTo>
                    <a:pt x="5525" y="7465"/>
                    <a:pt x="5519" y="7466"/>
                    <a:pt x="5513" y="7468"/>
                  </a:cubicBezTo>
                  <a:lnTo>
                    <a:pt x="3304" y="8462"/>
                  </a:lnTo>
                  <a:cubicBezTo>
                    <a:pt x="3774" y="7396"/>
                    <a:pt x="4293" y="6094"/>
                    <a:pt x="4751" y="4949"/>
                  </a:cubicBezTo>
                  <a:cubicBezTo>
                    <a:pt x="4800" y="4826"/>
                    <a:pt x="4848" y="4707"/>
                    <a:pt x="4894" y="4590"/>
                  </a:cubicBezTo>
                  <a:lnTo>
                    <a:pt x="4894" y="4589"/>
                  </a:lnTo>
                  <a:cubicBezTo>
                    <a:pt x="5061" y="4171"/>
                    <a:pt x="5213" y="3793"/>
                    <a:pt x="5346" y="3468"/>
                  </a:cubicBezTo>
                  <a:lnTo>
                    <a:pt x="7100" y="2768"/>
                  </a:lnTo>
                  <a:cubicBezTo>
                    <a:pt x="7121" y="2759"/>
                    <a:pt x="7132" y="2735"/>
                    <a:pt x="7125" y="2713"/>
                  </a:cubicBezTo>
                  <a:cubicBezTo>
                    <a:pt x="7117" y="2696"/>
                    <a:pt x="7101" y="2686"/>
                    <a:pt x="7084" y="2686"/>
                  </a:cubicBezTo>
                  <a:cubicBezTo>
                    <a:pt x="7079" y="2686"/>
                    <a:pt x="7074" y="2687"/>
                    <a:pt x="7069" y="2689"/>
                  </a:cubicBezTo>
                  <a:lnTo>
                    <a:pt x="5394" y="3358"/>
                  </a:lnTo>
                  <a:cubicBezTo>
                    <a:pt x="5428" y="3277"/>
                    <a:pt x="5459" y="3201"/>
                    <a:pt x="5489" y="3129"/>
                  </a:cubicBezTo>
                  <a:cubicBezTo>
                    <a:pt x="5577" y="2924"/>
                    <a:pt x="5667" y="2727"/>
                    <a:pt x="5763" y="2541"/>
                  </a:cubicBezTo>
                  <a:lnTo>
                    <a:pt x="7208" y="2028"/>
                  </a:lnTo>
                  <a:cubicBezTo>
                    <a:pt x="7229" y="2021"/>
                    <a:pt x="7241" y="1996"/>
                    <a:pt x="7234" y="1972"/>
                  </a:cubicBezTo>
                  <a:cubicBezTo>
                    <a:pt x="7229" y="1954"/>
                    <a:pt x="7213" y="1942"/>
                    <a:pt x="7195" y="1942"/>
                  </a:cubicBezTo>
                  <a:cubicBezTo>
                    <a:pt x="7191" y="1942"/>
                    <a:pt x="7186" y="1943"/>
                    <a:pt x="7181" y="1945"/>
                  </a:cubicBezTo>
                  <a:lnTo>
                    <a:pt x="5823" y="2428"/>
                  </a:lnTo>
                  <a:cubicBezTo>
                    <a:pt x="6304" y="1505"/>
                    <a:pt x="6841" y="828"/>
                    <a:pt x="7157" y="428"/>
                  </a:cubicBezTo>
                  <a:cubicBezTo>
                    <a:pt x="7350" y="186"/>
                    <a:pt x="7417" y="100"/>
                    <a:pt x="7420" y="47"/>
                  </a:cubicBezTo>
                  <a:cubicBezTo>
                    <a:pt x="7422" y="24"/>
                    <a:pt x="7403" y="2"/>
                    <a:pt x="7380" y="1"/>
                  </a:cubicBezTo>
                  <a:cubicBezTo>
                    <a:pt x="7379" y="1"/>
                    <a:pt x="7378" y="1"/>
                    <a:pt x="7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-96255" y="3391814"/>
              <a:ext cx="971902" cy="1767230"/>
            </a:xfrm>
            <a:custGeom>
              <a:rect b="b" l="l" r="r" t="t"/>
              <a:pathLst>
                <a:path extrusionOk="0" h="20644" w="11353">
                  <a:moveTo>
                    <a:pt x="10498" y="0"/>
                  </a:moveTo>
                  <a:lnTo>
                    <a:pt x="10498" y="0"/>
                  </a:lnTo>
                  <a:cubicBezTo>
                    <a:pt x="10497" y="0"/>
                    <a:pt x="2286" y="7181"/>
                    <a:pt x="1" y="20643"/>
                  </a:cubicBezTo>
                  <a:lnTo>
                    <a:pt x="3806" y="20643"/>
                  </a:lnTo>
                  <a:cubicBezTo>
                    <a:pt x="3806" y="20643"/>
                    <a:pt x="11352" y="9894"/>
                    <a:pt x="10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677535" y="3511234"/>
              <a:ext cx="7362" cy="237383"/>
            </a:xfrm>
            <a:custGeom>
              <a:rect b="b" l="l" r="r" t="t"/>
              <a:pathLst>
                <a:path extrusionOk="0" h="2773" w="86">
                  <a:moveTo>
                    <a:pt x="42" y="1"/>
                  </a:moveTo>
                  <a:cubicBezTo>
                    <a:pt x="20" y="1"/>
                    <a:pt x="0" y="20"/>
                    <a:pt x="0" y="43"/>
                  </a:cubicBezTo>
                  <a:lnTo>
                    <a:pt x="0" y="2730"/>
                  </a:lnTo>
                  <a:cubicBezTo>
                    <a:pt x="0" y="2753"/>
                    <a:pt x="20" y="2772"/>
                    <a:pt x="42" y="2772"/>
                  </a:cubicBezTo>
                  <a:cubicBezTo>
                    <a:pt x="66" y="2772"/>
                    <a:pt x="86" y="2753"/>
                    <a:pt x="86" y="2730"/>
                  </a:cubicBezTo>
                  <a:lnTo>
                    <a:pt x="86" y="43"/>
                  </a:lnTo>
                  <a:cubicBezTo>
                    <a:pt x="86" y="20"/>
                    <a:pt x="66" y="1"/>
                    <a:pt x="4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533889" y="3684244"/>
              <a:ext cx="32873" cy="379316"/>
            </a:xfrm>
            <a:custGeom>
              <a:rect b="b" l="l" r="r" t="t"/>
              <a:pathLst>
                <a:path extrusionOk="0" h="4431" w="384">
                  <a:moveTo>
                    <a:pt x="42" y="0"/>
                  </a:moveTo>
                  <a:cubicBezTo>
                    <a:pt x="18" y="4"/>
                    <a:pt x="1" y="23"/>
                    <a:pt x="2" y="47"/>
                  </a:cubicBezTo>
                  <a:lnTo>
                    <a:pt x="296" y="4389"/>
                  </a:lnTo>
                  <a:cubicBezTo>
                    <a:pt x="298" y="4412"/>
                    <a:pt x="317" y="4429"/>
                    <a:pt x="339" y="4429"/>
                  </a:cubicBezTo>
                  <a:cubicBezTo>
                    <a:pt x="340" y="4429"/>
                    <a:pt x="341" y="4429"/>
                    <a:pt x="342" y="4431"/>
                  </a:cubicBezTo>
                  <a:cubicBezTo>
                    <a:pt x="366" y="4428"/>
                    <a:pt x="383" y="4407"/>
                    <a:pt x="382" y="4385"/>
                  </a:cubicBezTo>
                  <a:lnTo>
                    <a:pt x="87" y="41"/>
                  </a:lnTo>
                  <a:cubicBezTo>
                    <a:pt x="85" y="17"/>
                    <a:pt x="65" y="0"/>
                    <a:pt x="4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477474" y="3760348"/>
              <a:ext cx="37753" cy="429994"/>
            </a:xfrm>
            <a:custGeom>
              <a:rect b="b" l="l" r="r" t="t"/>
              <a:pathLst>
                <a:path extrusionOk="0" h="5023" w="441">
                  <a:moveTo>
                    <a:pt x="47" y="0"/>
                  </a:moveTo>
                  <a:cubicBezTo>
                    <a:pt x="46" y="0"/>
                    <a:pt x="44" y="1"/>
                    <a:pt x="42" y="1"/>
                  </a:cubicBezTo>
                  <a:cubicBezTo>
                    <a:pt x="18" y="4"/>
                    <a:pt x="1" y="25"/>
                    <a:pt x="2" y="47"/>
                  </a:cubicBezTo>
                  <a:lnTo>
                    <a:pt x="353" y="4983"/>
                  </a:lnTo>
                  <a:cubicBezTo>
                    <a:pt x="356" y="5005"/>
                    <a:pt x="374" y="5023"/>
                    <a:pt x="397" y="5023"/>
                  </a:cubicBezTo>
                  <a:lnTo>
                    <a:pt x="400" y="5023"/>
                  </a:lnTo>
                  <a:cubicBezTo>
                    <a:pt x="423" y="5020"/>
                    <a:pt x="441" y="4999"/>
                    <a:pt x="440" y="4976"/>
                  </a:cubicBezTo>
                  <a:lnTo>
                    <a:pt x="88" y="41"/>
                  </a:lnTo>
                  <a:cubicBezTo>
                    <a:pt x="85" y="19"/>
                    <a:pt x="67" y="0"/>
                    <a:pt x="4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7"/>
            <p:cNvSpPr/>
            <p:nvPr/>
          </p:nvSpPr>
          <p:spPr>
            <a:xfrm>
              <a:off x="609992" y="3838934"/>
              <a:ext cx="175495" cy="91769"/>
            </a:xfrm>
            <a:custGeom>
              <a:rect b="b" l="l" r="r" t="t"/>
              <a:pathLst>
                <a:path extrusionOk="0" h="1072" w="2050">
                  <a:moveTo>
                    <a:pt x="2000" y="0"/>
                  </a:moveTo>
                  <a:cubicBezTo>
                    <a:pt x="1994" y="0"/>
                    <a:pt x="1987" y="1"/>
                    <a:pt x="1981" y="4"/>
                  </a:cubicBezTo>
                  <a:lnTo>
                    <a:pt x="29" y="991"/>
                  </a:lnTo>
                  <a:cubicBezTo>
                    <a:pt x="8" y="1002"/>
                    <a:pt x="0" y="1028"/>
                    <a:pt x="11" y="1048"/>
                  </a:cubicBezTo>
                  <a:cubicBezTo>
                    <a:pt x="18" y="1063"/>
                    <a:pt x="33" y="1072"/>
                    <a:pt x="49" y="1072"/>
                  </a:cubicBezTo>
                  <a:cubicBezTo>
                    <a:pt x="55" y="1072"/>
                    <a:pt x="62" y="1071"/>
                    <a:pt x="68" y="1068"/>
                  </a:cubicBezTo>
                  <a:lnTo>
                    <a:pt x="2019" y="82"/>
                  </a:lnTo>
                  <a:cubicBezTo>
                    <a:pt x="2042" y="70"/>
                    <a:pt x="2049" y="45"/>
                    <a:pt x="2039" y="24"/>
                  </a:cubicBezTo>
                  <a:cubicBezTo>
                    <a:pt x="2031" y="9"/>
                    <a:pt x="2016" y="0"/>
                    <a:pt x="2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7"/>
            <p:cNvSpPr/>
            <p:nvPr/>
          </p:nvSpPr>
          <p:spPr>
            <a:xfrm>
              <a:off x="398974" y="4271759"/>
              <a:ext cx="275399" cy="158198"/>
            </a:xfrm>
            <a:custGeom>
              <a:rect b="b" l="l" r="r" t="t"/>
              <a:pathLst>
                <a:path extrusionOk="0" h="1848" w="3217">
                  <a:moveTo>
                    <a:pt x="3167" y="1"/>
                  </a:moveTo>
                  <a:cubicBezTo>
                    <a:pt x="3160" y="1"/>
                    <a:pt x="3153" y="3"/>
                    <a:pt x="3146" y="6"/>
                  </a:cubicBezTo>
                  <a:lnTo>
                    <a:pt x="29" y="1767"/>
                  </a:lnTo>
                  <a:cubicBezTo>
                    <a:pt x="9" y="1779"/>
                    <a:pt x="0" y="1805"/>
                    <a:pt x="13" y="1825"/>
                  </a:cubicBezTo>
                  <a:cubicBezTo>
                    <a:pt x="20" y="1839"/>
                    <a:pt x="34" y="1847"/>
                    <a:pt x="50" y="1847"/>
                  </a:cubicBezTo>
                  <a:cubicBezTo>
                    <a:pt x="56" y="1847"/>
                    <a:pt x="64" y="1845"/>
                    <a:pt x="70" y="1842"/>
                  </a:cubicBezTo>
                  <a:lnTo>
                    <a:pt x="3187" y="80"/>
                  </a:lnTo>
                  <a:cubicBezTo>
                    <a:pt x="3208" y="69"/>
                    <a:pt x="3216" y="43"/>
                    <a:pt x="3204" y="23"/>
                  </a:cubicBezTo>
                  <a:cubicBezTo>
                    <a:pt x="3196" y="9"/>
                    <a:pt x="3182" y="1"/>
                    <a:pt x="316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7"/>
            <p:cNvSpPr/>
            <p:nvPr/>
          </p:nvSpPr>
          <p:spPr>
            <a:xfrm>
              <a:off x="-21179" y="3388047"/>
              <a:ext cx="827739" cy="1774420"/>
            </a:xfrm>
            <a:custGeom>
              <a:rect b="b" l="l" r="r" t="t"/>
              <a:pathLst>
                <a:path extrusionOk="0" h="20728" w="9669">
                  <a:moveTo>
                    <a:pt x="9620" y="0"/>
                  </a:moveTo>
                  <a:cubicBezTo>
                    <a:pt x="9602" y="0"/>
                    <a:pt x="9586" y="12"/>
                    <a:pt x="9580" y="30"/>
                  </a:cubicBezTo>
                  <a:cubicBezTo>
                    <a:pt x="9557" y="103"/>
                    <a:pt x="7204" y="7378"/>
                    <a:pt x="5107" y="11723"/>
                  </a:cubicBezTo>
                  <a:cubicBezTo>
                    <a:pt x="4430" y="13123"/>
                    <a:pt x="3664" y="14548"/>
                    <a:pt x="2934" y="15833"/>
                  </a:cubicBezTo>
                  <a:lnTo>
                    <a:pt x="1685" y="11941"/>
                  </a:lnTo>
                  <a:cubicBezTo>
                    <a:pt x="1679" y="11922"/>
                    <a:pt x="1662" y="11911"/>
                    <a:pt x="1644" y="11911"/>
                  </a:cubicBezTo>
                  <a:cubicBezTo>
                    <a:pt x="1640" y="11911"/>
                    <a:pt x="1636" y="11912"/>
                    <a:pt x="1632" y="11913"/>
                  </a:cubicBezTo>
                  <a:cubicBezTo>
                    <a:pt x="1608" y="11920"/>
                    <a:pt x="1597" y="11944"/>
                    <a:pt x="1604" y="11966"/>
                  </a:cubicBezTo>
                  <a:lnTo>
                    <a:pt x="2876" y="15934"/>
                  </a:lnTo>
                  <a:cubicBezTo>
                    <a:pt x="1369" y="18586"/>
                    <a:pt x="34" y="20633"/>
                    <a:pt x="13" y="20662"/>
                  </a:cubicBezTo>
                  <a:cubicBezTo>
                    <a:pt x="1" y="20681"/>
                    <a:pt x="6" y="20708"/>
                    <a:pt x="26" y="20721"/>
                  </a:cubicBezTo>
                  <a:cubicBezTo>
                    <a:pt x="34" y="20726"/>
                    <a:pt x="42" y="20727"/>
                    <a:pt x="49" y="20727"/>
                  </a:cubicBezTo>
                  <a:cubicBezTo>
                    <a:pt x="64" y="20727"/>
                    <a:pt x="77" y="20721"/>
                    <a:pt x="85" y="20708"/>
                  </a:cubicBezTo>
                  <a:cubicBezTo>
                    <a:pt x="106" y="20677"/>
                    <a:pt x="1443" y="18625"/>
                    <a:pt x="2956" y="15967"/>
                  </a:cubicBezTo>
                  <a:cubicBezTo>
                    <a:pt x="2960" y="15964"/>
                    <a:pt x="2963" y="15959"/>
                    <a:pt x="2964" y="15954"/>
                  </a:cubicBezTo>
                  <a:cubicBezTo>
                    <a:pt x="3438" y="15117"/>
                    <a:pt x="3930" y="14223"/>
                    <a:pt x="4403" y="13312"/>
                  </a:cubicBezTo>
                  <a:lnTo>
                    <a:pt x="7590" y="11784"/>
                  </a:lnTo>
                  <a:cubicBezTo>
                    <a:pt x="7612" y="11774"/>
                    <a:pt x="7621" y="11748"/>
                    <a:pt x="7611" y="11728"/>
                  </a:cubicBezTo>
                  <a:cubicBezTo>
                    <a:pt x="7604" y="11712"/>
                    <a:pt x="7588" y="11703"/>
                    <a:pt x="7572" y="11703"/>
                  </a:cubicBezTo>
                  <a:cubicBezTo>
                    <a:pt x="7566" y="11703"/>
                    <a:pt x="7559" y="11705"/>
                    <a:pt x="7553" y="11707"/>
                  </a:cubicBezTo>
                  <a:lnTo>
                    <a:pt x="4469" y="13185"/>
                  </a:lnTo>
                  <a:cubicBezTo>
                    <a:pt x="4715" y="12711"/>
                    <a:pt x="4954" y="12234"/>
                    <a:pt x="5183" y="11759"/>
                  </a:cubicBezTo>
                  <a:cubicBezTo>
                    <a:pt x="7282" y="7411"/>
                    <a:pt x="9638" y="129"/>
                    <a:pt x="9662" y="56"/>
                  </a:cubicBezTo>
                  <a:cubicBezTo>
                    <a:pt x="9669" y="33"/>
                    <a:pt x="9657" y="10"/>
                    <a:pt x="9634" y="3"/>
                  </a:cubicBezTo>
                  <a:cubicBezTo>
                    <a:pt x="9629" y="1"/>
                    <a:pt x="9625" y="0"/>
                    <a:pt x="9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7"/>
            <p:cNvSpPr/>
            <p:nvPr/>
          </p:nvSpPr>
          <p:spPr>
            <a:xfrm>
              <a:off x="-231512" y="3001450"/>
              <a:ext cx="1396858" cy="695712"/>
            </a:xfrm>
            <a:custGeom>
              <a:rect b="b" l="l" r="r" t="t"/>
              <a:pathLst>
                <a:path extrusionOk="0" h="8127" w="16317">
                  <a:moveTo>
                    <a:pt x="3355" y="0"/>
                  </a:moveTo>
                  <a:cubicBezTo>
                    <a:pt x="1392" y="0"/>
                    <a:pt x="1" y="491"/>
                    <a:pt x="1" y="491"/>
                  </a:cubicBezTo>
                  <a:cubicBezTo>
                    <a:pt x="1491" y="2531"/>
                    <a:pt x="3059" y="2085"/>
                    <a:pt x="3778" y="3317"/>
                  </a:cubicBezTo>
                  <a:cubicBezTo>
                    <a:pt x="4496" y="4548"/>
                    <a:pt x="5730" y="4977"/>
                    <a:pt x="5730" y="4977"/>
                  </a:cubicBezTo>
                  <a:cubicBezTo>
                    <a:pt x="5730" y="4977"/>
                    <a:pt x="5836" y="3454"/>
                    <a:pt x="6235" y="3454"/>
                  </a:cubicBezTo>
                  <a:cubicBezTo>
                    <a:pt x="6250" y="3454"/>
                    <a:pt x="6264" y="3456"/>
                    <a:pt x="6279" y="3460"/>
                  </a:cubicBezTo>
                  <a:cubicBezTo>
                    <a:pt x="6715" y="3576"/>
                    <a:pt x="6663" y="5565"/>
                    <a:pt x="6663" y="5565"/>
                  </a:cubicBezTo>
                  <a:lnTo>
                    <a:pt x="8113" y="6029"/>
                  </a:lnTo>
                  <a:cubicBezTo>
                    <a:pt x="8743" y="6231"/>
                    <a:pt x="9360" y="6474"/>
                    <a:pt x="9957" y="6762"/>
                  </a:cubicBezTo>
                  <a:cubicBezTo>
                    <a:pt x="12143" y="7816"/>
                    <a:pt x="13606" y="8126"/>
                    <a:pt x="14572" y="8126"/>
                  </a:cubicBezTo>
                  <a:cubicBezTo>
                    <a:pt x="15954" y="8126"/>
                    <a:pt x="16317" y="7491"/>
                    <a:pt x="16317" y="7491"/>
                  </a:cubicBezTo>
                  <a:cubicBezTo>
                    <a:pt x="15806" y="5370"/>
                    <a:pt x="15088" y="5199"/>
                    <a:pt x="13442" y="4416"/>
                  </a:cubicBezTo>
                  <a:cubicBezTo>
                    <a:pt x="12817" y="4664"/>
                    <a:pt x="12069" y="4860"/>
                    <a:pt x="12069" y="4860"/>
                  </a:cubicBezTo>
                  <a:lnTo>
                    <a:pt x="12795" y="4097"/>
                  </a:lnTo>
                  <a:cubicBezTo>
                    <a:pt x="11984" y="3679"/>
                    <a:pt x="10984" y="3089"/>
                    <a:pt x="9738" y="2124"/>
                  </a:cubicBezTo>
                  <a:cubicBezTo>
                    <a:pt x="7558" y="435"/>
                    <a:pt x="5203" y="0"/>
                    <a:pt x="3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7"/>
            <p:cNvSpPr/>
            <p:nvPr/>
          </p:nvSpPr>
          <p:spPr>
            <a:xfrm>
              <a:off x="555547" y="3235839"/>
              <a:ext cx="126956" cy="64289"/>
            </a:xfrm>
            <a:custGeom>
              <a:rect b="b" l="l" r="r" t="t"/>
              <a:pathLst>
                <a:path extrusionOk="0" h="751" w="1483">
                  <a:moveTo>
                    <a:pt x="1435" y="0"/>
                  </a:moveTo>
                  <a:cubicBezTo>
                    <a:pt x="1426" y="0"/>
                    <a:pt x="1417" y="3"/>
                    <a:pt x="1409" y="9"/>
                  </a:cubicBezTo>
                  <a:cubicBezTo>
                    <a:pt x="1401" y="15"/>
                    <a:pt x="621" y="610"/>
                    <a:pt x="42" y="666"/>
                  </a:cubicBezTo>
                  <a:cubicBezTo>
                    <a:pt x="19" y="667"/>
                    <a:pt x="1" y="689"/>
                    <a:pt x="4" y="712"/>
                  </a:cubicBezTo>
                  <a:cubicBezTo>
                    <a:pt x="5" y="734"/>
                    <a:pt x="25" y="750"/>
                    <a:pt x="46" y="750"/>
                  </a:cubicBezTo>
                  <a:lnTo>
                    <a:pt x="51" y="750"/>
                  </a:lnTo>
                  <a:cubicBezTo>
                    <a:pt x="654" y="692"/>
                    <a:pt x="1429" y="103"/>
                    <a:pt x="1461" y="77"/>
                  </a:cubicBezTo>
                  <a:cubicBezTo>
                    <a:pt x="1480" y="63"/>
                    <a:pt x="1483" y="36"/>
                    <a:pt x="1469" y="17"/>
                  </a:cubicBezTo>
                  <a:cubicBezTo>
                    <a:pt x="1461" y="6"/>
                    <a:pt x="1448" y="0"/>
                    <a:pt x="143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7"/>
            <p:cNvSpPr/>
            <p:nvPr/>
          </p:nvSpPr>
          <p:spPr>
            <a:xfrm>
              <a:off x="-235450" y="3039545"/>
              <a:ext cx="1404819" cy="650598"/>
            </a:xfrm>
            <a:custGeom>
              <a:rect b="b" l="l" r="r" t="t"/>
              <a:pathLst>
                <a:path extrusionOk="0" h="7600" w="16410">
                  <a:moveTo>
                    <a:pt x="48" y="1"/>
                  </a:moveTo>
                  <a:cubicBezTo>
                    <a:pt x="28" y="1"/>
                    <a:pt x="9" y="14"/>
                    <a:pt x="6" y="35"/>
                  </a:cubicBezTo>
                  <a:cubicBezTo>
                    <a:pt x="1" y="59"/>
                    <a:pt x="16" y="82"/>
                    <a:pt x="40" y="86"/>
                  </a:cubicBezTo>
                  <a:cubicBezTo>
                    <a:pt x="53" y="88"/>
                    <a:pt x="1426" y="350"/>
                    <a:pt x="4071" y="804"/>
                  </a:cubicBezTo>
                  <a:cubicBezTo>
                    <a:pt x="4457" y="868"/>
                    <a:pt x="4840" y="964"/>
                    <a:pt x="5220" y="1081"/>
                  </a:cubicBezTo>
                  <a:cubicBezTo>
                    <a:pt x="5096" y="1275"/>
                    <a:pt x="4639" y="2008"/>
                    <a:pt x="4500" y="2513"/>
                  </a:cubicBezTo>
                  <a:cubicBezTo>
                    <a:pt x="4342" y="3087"/>
                    <a:pt x="4238" y="3474"/>
                    <a:pt x="4238" y="3474"/>
                  </a:cubicBezTo>
                  <a:cubicBezTo>
                    <a:pt x="4232" y="3498"/>
                    <a:pt x="4246" y="3521"/>
                    <a:pt x="4268" y="3527"/>
                  </a:cubicBezTo>
                  <a:cubicBezTo>
                    <a:pt x="4272" y="3529"/>
                    <a:pt x="4275" y="3529"/>
                    <a:pt x="4279" y="3529"/>
                  </a:cubicBezTo>
                  <a:cubicBezTo>
                    <a:pt x="4298" y="3529"/>
                    <a:pt x="4315" y="3515"/>
                    <a:pt x="4320" y="3496"/>
                  </a:cubicBezTo>
                  <a:cubicBezTo>
                    <a:pt x="4320" y="3496"/>
                    <a:pt x="4424" y="3109"/>
                    <a:pt x="4582" y="2534"/>
                  </a:cubicBezTo>
                  <a:cubicBezTo>
                    <a:pt x="4721" y="2029"/>
                    <a:pt x="5207" y="1259"/>
                    <a:pt x="5305" y="1107"/>
                  </a:cubicBezTo>
                  <a:cubicBezTo>
                    <a:pt x="7112" y="1680"/>
                    <a:pt x="8809" y="2744"/>
                    <a:pt x="10113" y="3563"/>
                  </a:cubicBezTo>
                  <a:cubicBezTo>
                    <a:pt x="10396" y="3741"/>
                    <a:pt x="10664" y="3909"/>
                    <a:pt x="10906" y="4054"/>
                  </a:cubicBezTo>
                  <a:cubicBezTo>
                    <a:pt x="11251" y="4262"/>
                    <a:pt x="11656" y="4514"/>
                    <a:pt x="12082" y="4781"/>
                  </a:cubicBezTo>
                  <a:cubicBezTo>
                    <a:pt x="12375" y="4966"/>
                    <a:pt x="12684" y="5158"/>
                    <a:pt x="12995" y="5350"/>
                  </a:cubicBezTo>
                  <a:cubicBezTo>
                    <a:pt x="13055" y="5468"/>
                    <a:pt x="13616" y="6602"/>
                    <a:pt x="13427" y="7548"/>
                  </a:cubicBezTo>
                  <a:cubicBezTo>
                    <a:pt x="13421" y="7572"/>
                    <a:pt x="13437" y="7594"/>
                    <a:pt x="13460" y="7598"/>
                  </a:cubicBezTo>
                  <a:cubicBezTo>
                    <a:pt x="13463" y="7598"/>
                    <a:pt x="13466" y="7599"/>
                    <a:pt x="13469" y="7599"/>
                  </a:cubicBezTo>
                  <a:cubicBezTo>
                    <a:pt x="13489" y="7599"/>
                    <a:pt x="13508" y="7585"/>
                    <a:pt x="13512" y="7564"/>
                  </a:cubicBezTo>
                  <a:cubicBezTo>
                    <a:pt x="13678" y="6728"/>
                    <a:pt x="13293" y="5780"/>
                    <a:pt x="13132" y="5434"/>
                  </a:cubicBezTo>
                  <a:lnTo>
                    <a:pt x="13132" y="5434"/>
                  </a:lnTo>
                  <a:cubicBezTo>
                    <a:pt x="14382" y="6202"/>
                    <a:pt x="15669" y="6944"/>
                    <a:pt x="16356" y="7085"/>
                  </a:cubicBezTo>
                  <a:cubicBezTo>
                    <a:pt x="16359" y="7086"/>
                    <a:pt x="16363" y="7086"/>
                    <a:pt x="16366" y="7086"/>
                  </a:cubicBezTo>
                  <a:cubicBezTo>
                    <a:pt x="16384" y="7086"/>
                    <a:pt x="16403" y="7073"/>
                    <a:pt x="16408" y="7052"/>
                  </a:cubicBezTo>
                  <a:cubicBezTo>
                    <a:pt x="16410" y="7032"/>
                    <a:pt x="16395" y="7008"/>
                    <a:pt x="16372" y="7003"/>
                  </a:cubicBezTo>
                  <a:cubicBezTo>
                    <a:pt x="15504" y="6823"/>
                    <a:pt x="13631" y="5651"/>
                    <a:pt x="12127" y="4710"/>
                  </a:cubicBezTo>
                  <a:cubicBezTo>
                    <a:pt x="11700" y="4443"/>
                    <a:pt x="11297" y="4191"/>
                    <a:pt x="10949" y="3982"/>
                  </a:cubicBezTo>
                  <a:cubicBezTo>
                    <a:pt x="10707" y="3836"/>
                    <a:pt x="10440" y="3669"/>
                    <a:pt x="10157" y="3491"/>
                  </a:cubicBezTo>
                  <a:cubicBezTo>
                    <a:pt x="8555" y="2486"/>
                    <a:pt x="6358" y="1108"/>
                    <a:pt x="4084" y="718"/>
                  </a:cubicBezTo>
                  <a:cubicBezTo>
                    <a:pt x="1441" y="266"/>
                    <a:pt x="69" y="3"/>
                    <a:pt x="56" y="1"/>
                  </a:cubicBezTo>
                  <a:cubicBezTo>
                    <a:pt x="53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7"/>
            <p:cNvSpPr/>
            <p:nvPr/>
          </p:nvSpPr>
          <p:spPr>
            <a:xfrm>
              <a:off x="357113" y="3090737"/>
              <a:ext cx="190477" cy="66173"/>
            </a:xfrm>
            <a:custGeom>
              <a:rect b="b" l="l" r="r" t="t"/>
              <a:pathLst>
                <a:path extrusionOk="0" h="773" w="2225">
                  <a:moveTo>
                    <a:pt x="1221" y="0"/>
                  </a:moveTo>
                  <a:cubicBezTo>
                    <a:pt x="1216" y="0"/>
                    <a:pt x="1211" y="1"/>
                    <a:pt x="1206" y="3"/>
                  </a:cubicBezTo>
                  <a:cubicBezTo>
                    <a:pt x="1167" y="18"/>
                    <a:pt x="255" y="378"/>
                    <a:pt x="72" y="462"/>
                  </a:cubicBezTo>
                  <a:cubicBezTo>
                    <a:pt x="9" y="491"/>
                    <a:pt x="1" y="541"/>
                    <a:pt x="15" y="578"/>
                  </a:cubicBezTo>
                  <a:cubicBezTo>
                    <a:pt x="51" y="675"/>
                    <a:pt x="281" y="772"/>
                    <a:pt x="587" y="772"/>
                  </a:cubicBezTo>
                  <a:cubicBezTo>
                    <a:pt x="734" y="772"/>
                    <a:pt x="899" y="751"/>
                    <a:pt x="1068" y="695"/>
                  </a:cubicBezTo>
                  <a:cubicBezTo>
                    <a:pt x="1281" y="626"/>
                    <a:pt x="1444" y="606"/>
                    <a:pt x="1577" y="606"/>
                  </a:cubicBezTo>
                  <a:cubicBezTo>
                    <a:pt x="1682" y="606"/>
                    <a:pt x="1768" y="618"/>
                    <a:pt x="1845" y="630"/>
                  </a:cubicBezTo>
                  <a:cubicBezTo>
                    <a:pt x="1915" y="641"/>
                    <a:pt x="1979" y="651"/>
                    <a:pt x="2045" y="651"/>
                  </a:cubicBezTo>
                  <a:cubicBezTo>
                    <a:pt x="2091" y="651"/>
                    <a:pt x="2137" y="647"/>
                    <a:pt x="2186" y="634"/>
                  </a:cubicBezTo>
                  <a:cubicBezTo>
                    <a:pt x="2210" y="629"/>
                    <a:pt x="2224" y="607"/>
                    <a:pt x="2219" y="583"/>
                  </a:cubicBezTo>
                  <a:cubicBezTo>
                    <a:pt x="2215" y="563"/>
                    <a:pt x="2196" y="550"/>
                    <a:pt x="2177" y="550"/>
                  </a:cubicBezTo>
                  <a:cubicBezTo>
                    <a:pt x="2174" y="550"/>
                    <a:pt x="2171" y="550"/>
                    <a:pt x="2168" y="551"/>
                  </a:cubicBezTo>
                  <a:cubicBezTo>
                    <a:pt x="2126" y="561"/>
                    <a:pt x="2086" y="565"/>
                    <a:pt x="2046" y="565"/>
                  </a:cubicBezTo>
                  <a:cubicBezTo>
                    <a:pt x="1986" y="565"/>
                    <a:pt x="1925" y="556"/>
                    <a:pt x="1859" y="546"/>
                  </a:cubicBezTo>
                  <a:cubicBezTo>
                    <a:pt x="1777" y="533"/>
                    <a:pt x="1686" y="519"/>
                    <a:pt x="1575" y="519"/>
                  </a:cubicBezTo>
                  <a:cubicBezTo>
                    <a:pt x="1436" y="519"/>
                    <a:pt x="1266" y="541"/>
                    <a:pt x="1043" y="613"/>
                  </a:cubicBezTo>
                  <a:cubicBezTo>
                    <a:pt x="880" y="666"/>
                    <a:pt x="726" y="686"/>
                    <a:pt x="592" y="686"/>
                  </a:cubicBezTo>
                  <a:cubicBezTo>
                    <a:pt x="386" y="686"/>
                    <a:pt x="225" y="639"/>
                    <a:pt x="144" y="589"/>
                  </a:cubicBezTo>
                  <a:cubicBezTo>
                    <a:pt x="106" y="567"/>
                    <a:pt x="95" y="548"/>
                    <a:pt x="93" y="548"/>
                  </a:cubicBezTo>
                  <a:cubicBezTo>
                    <a:pt x="93" y="548"/>
                    <a:pt x="97" y="544"/>
                    <a:pt x="107" y="540"/>
                  </a:cubicBezTo>
                  <a:cubicBezTo>
                    <a:pt x="287" y="458"/>
                    <a:pt x="1227" y="87"/>
                    <a:pt x="1237" y="83"/>
                  </a:cubicBezTo>
                  <a:cubicBezTo>
                    <a:pt x="1259" y="74"/>
                    <a:pt x="1270" y="49"/>
                    <a:pt x="1261" y="28"/>
                  </a:cubicBezTo>
                  <a:cubicBezTo>
                    <a:pt x="1254" y="11"/>
                    <a:pt x="1238" y="0"/>
                    <a:pt x="1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7"/>
            <p:cNvSpPr/>
            <p:nvPr/>
          </p:nvSpPr>
          <p:spPr>
            <a:xfrm>
              <a:off x="653822" y="4862013"/>
              <a:ext cx="139540" cy="173521"/>
            </a:xfrm>
            <a:custGeom>
              <a:rect b="b" l="l" r="r" t="t"/>
              <a:pathLst>
                <a:path extrusionOk="0" h="2027" w="1630">
                  <a:moveTo>
                    <a:pt x="1" y="0"/>
                  </a:moveTo>
                  <a:lnTo>
                    <a:pt x="98" y="1855"/>
                  </a:lnTo>
                  <a:lnTo>
                    <a:pt x="101" y="1904"/>
                  </a:lnTo>
                  <a:lnTo>
                    <a:pt x="759" y="1904"/>
                  </a:lnTo>
                  <a:cubicBezTo>
                    <a:pt x="831" y="1769"/>
                    <a:pt x="945" y="1636"/>
                    <a:pt x="1120" y="1636"/>
                  </a:cubicBezTo>
                  <a:cubicBezTo>
                    <a:pt x="1468" y="1636"/>
                    <a:pt x="1630" y="2026"/>
                    <a:pt x="1630" y="2026"/>
                  </a:cubicBezTo>
                  <a:lnTo>
                    <a:pt x="16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7"/>
            <p:cNvSpPr/>
            <p:nvPr/>
          </p:nvSpPr>
          <p:spPr>
            <a:xfrm>
              <a:off x="640211" y="4602797"/>
              <a:ext cx="153152" cy="259298"/>
            </a:xfrm>
            <a:custGeom>
              <a:rect b="b" l="l" r="r" t="t"/>
              <a:pathLst>
                <a:path extrusionOk="0" h="3029" w="1789">
                  <a:moveTo>
                    <a:pt x="0" y="1"/>
                  </a:moveTo>
                  <a:lnTo>
                    <a:pt x="160" y="3028"/>
                  </a:lnTo>
                  <a:lnTo>
                    <a:pt x="1789" y="3028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7"/>
            <p:cNvSpPr/>
            <p:nvPr/>
          </p:nvSpPr>
          <p:spPr>
            <a:xfrm>
              <a:off x="668632" y="5129360"/>
              <a:ext cx="190134" cy="98788"/>
            </a:xfrm>
            <a:custGeom>
              <a:rect b="b" l="l" r="r" t="t"/>
              <a:pathLst>
                <a:path extrusionOk="0" h="1154" w="2221">
                  <a:moveTo>
                    <a:pt x="0" y="1"/>
                  </a:moveTo>
                  <a:lnTo>
                    <a:pt x="36" y="379"/>
                  </a:lnTo>
                  <a:cubicBezTo>
                    <a:pt x="692" y="1057"/>
                    <a:pt x="1526" y="1154"/>
                    <a:pt x="1949" y="1154"/>
                  </a:cubicBezTo>
                  <a:cubicBezTo>
                    <a:pt x="2118" y="1154"/>
                    <a:pt x="2221" y="1138"/>
                    <a:pt x="2221" y="1138"/>
                  </a:cubicBezTo>
                  <a:lnTo>
                    <a:pt x="2221" y="721"/>
                  </a:lnTo>
                  <a:cubicBezTo>
                    <a:pt x="2221" y="721"/>
                    <a:pt x="2117" y="760"/>
                    <a:pt x="1915" y="760"/>
                  </a:cubicBezTo>
                  <a:cubicBezTo>
                    <a:pt x="1565" y="760"/>
                    <a:pt x="920" y="64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7"/>
            <p:cNvSpPr/>
            <p:nvPr/>
          </p:nvSpPr>
          <p:spPr>
            <a:xfrm>
              <a:off x="662468" y="5001979"/>
              <a:ext cx="170530" cy="176689"/>
            </a:xfrm>
            <a:custGeom>
              <a:rect b="b" l="l" r="r" t="t"/>
              <a:pathLst>
                <a:path extrusionOk="0" h="2064" w="1992">
                  <a:moveTo>
                    <a:pt x="1019" y="1"/>
                  </a:moveTo>
                  <a:cubicBezTo>
                    <a:pt x="844" y="1"/>
                    <a:pt x="727" y="135"/>
                    <a:pt x="658" y="269"/>
                  </a:cubicBezTo>
                  <a:lnTo>
                    <a:pt x="0" y="269"/>
                  </a:lnTo>
                  <a:lnTo>
                    <a:pt x="51" y="1138"/>
                  </a:lnTo>
                  <a:cubicBezTo>
                    <a:pt x="196" y="1255"/>
                    <a:pt x="360" y="1444"/>
                    <a:pt x="417" y="1714"/>
                  </a:cubicBezTo>
                  <a:cubicBezTo>
                    <a:pt x="676" y="1870"/>
                    <a:pt x="911" y="1983"/>
                    <a:pt x="1117" y="2064"/>
                  </a:cubicBezTo>
                  <a:cubicBezTo>
                    <a:pt x="1404" y="1596"/>
                    <a:pt x="1750" y="1456"/>
                    <a:pt x="1991" y="1421"/>
                  </a:cubicBezTo>
                  <a:cubicBezTo>
                    <a:pt x="1776" y="1064"/>
                    <a:pt x="1529" y="744"/>
                    <a:pt x="1529" y="744"/>
                  </a:cubicBezTo>
                  <a:lnTo>
                    <a:pt x="1529" y="390"/>
                  </a:lnTo>
                  <a:cubicBezTo>
                    <a:pt x="1529" y="390"/>
                    <a:pt x="1368" y="1"/>
                    <a:pt x="10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7"/>
            <p:cNvSpPr/>
            <p:nvPr/>
          </p:nvSpPr>
          <p:spPr>
            <a:xfrm>
              <a:off x="758004" y="5123539"/>
              <a:ext cx="103071" cy="70967"/>
            </a:xfrm>
            <a:custGeom>
              <a:rect b="b" l="l" r="r" t="t"/>
              <a:pathLst>
                <a:path extrusionOk="0" h="829" w="1204">
                  <a:moveTo>
                    <a:pt x="875" y="1"/>
                  </a:moveTo>
                  <a:cubicBezTo>
                    <a:pt x="634" y="36"/>
                    <a:pt x="289" y="177"/>
                    <a:pt x="0" y="644"/>
                  </a:cubicBezTo>
                  <a:cubicBezTo>
                    <a:pt x="381" y="791"/>
                    <a:pt x="672" y="828"/>
                    <a:pt x="869" y="828"/>
                  </a:cubicBezTo>
                  <a:cubicBezTo>
                    <a:pt x="1071" y="828"/>
                    <a:pt x="1175" y="789"/>
                    <a:pt x="1175" y="789"/>
                  </a:cubicBezTo>
                  <a:cubicBezTo>
                    <a:pt x="1203" y="608"/>
                    <a:pt x="1050" y="293"/>
                    <a:pt x="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7"/>
            <p:cNvSpPr/>
            <p:nvPr/>
          </p:nvSpPr>
          <p:spPr>
            <a:xfrm>
              <a:off x="666749" y="5099398"/>
              <a:ext cx="31418" cy="49308"/>
            </a:xfrm>
            <a:custGeom>
              <a:rect b="b" l="l" r="r" t="t"/>
              <a:pathLst>
                <a:path extrusionOk="0" h="576" w="367">
                  <a:moveTo>
                    <a:pt x="1" y="0"/>
                  </a:moveTo>
                  <a:lnTo>
                    <a:pt x="21" y="351"/>
                  </a:lnTo>
                  <a:cubicBezTo>
                    <a:pt x="141" y="434"/>
                    <a:pt x="256" y="509"/>
                    <a:pt x="367" y="576"/>
                  </a:cubicBezTo>
                  <a:cubicBezTo>
                    <a:pt x="310" y="307"/>
                    <a:pt x="146" y="11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7"/>
            <p:cNvSpPr/>
            <p:nvPr/>
          </p:nvSpPr>
          <p:spPr>
            <a:xfrm>
              <a:off x="714859" y="5021326"/>
              <a:ext cx="111889" cy="100500"/>
            </a:xfrm>
            <a:custGeom>
              <a:rect b="b" l="l" r="r" t="t"/>
              <a:pathLst>
                <a:path extrusionOk="0" h="1174" w="1307">
                  <a:moveTo>
                    <a:pt x="47" y="0"/>
                  </a:moveTo>
                  <a:cubicBezTo>
                    <a:pt x="44" y="0"/>
                    <a:pt x="42" y="1"/>
                    <a:pt x="39" y="1"/>
                  </a:cubicBezTo>
                  <a:cubicBezTo>
                    <a:pt x="17" y="3"/>
                    <a:pt x="0" y="25"/>
                    <a:pt x="2" y="48"/>
                  </a:cubicBezTo>
                  <a:lnTo>
                    <a:pt x="61" y="523"/>
                  </a:lnTo>
                  <a:cubicBezTo>
                    <a:pt x="62" y="533"/>
                    <a:pt x="65" y="542"/>
                    <a:pt x="72" y="548"/>
                  </a:cubicBezTo>
                  <a:cubicBezTo>
                    <a:pt x="72" y="548"/>
                    <a:pt x="257" y="743"/>
                    <a:pt x="539" y="1032"/>
                  </a:cubicBezTo>
                  <a:cubicBezTo>
                    <a:pt x="640" y="1138"/>
                    <a:pt x="758" y="1173"/>
                    <a:pt x="870" y="1173"/>
                  </a:cubicBezTo>
                  <a:cubicBezTo>
                    <a:pt x="1087" y="1173"/>
                    <a:pt x="1281" y="1040"/>
                    <a:pt x="1282" y="1037"/>
                  </a:cubicBezTo>
                  <a:cubicBezTo>
                    <a:pt x="1301" y="1024"/>
                    <a:pt x="1306" y="996"/>
                    <a:pt x="1292" y="978"/>
                  </a:cubicBezTo>
                  <a:cubicBezTo>
                    <a:pt x="1284" y="966"/>
                    <a:pt x="1271" y="959"/>
                    <a:pt x="1258" y="959"/>
                  </a:cubicBezTo>
                  <a:cubicBezTo>
                    <a:pt x="1249" y="959"/>
                    <a:pt x="1241" y="962"/>
                    <a:pt x="1233" y="968"/>
                  </a:cubicBezTo>
                  <a:cubicBezTo>
                    <a:pt x="1223" y="975"/>
                    <a:pt x="1058" y="1089"/>
                    <a:pt x="874" y="1089"/>
                  </a:cubicBezTo>
                  <a:cubicBezTo>
                    <a:pt x="781" y="1089"/>
                    <a:pt x="684" y="1060"/>
                    <a:pt x="599" y="973"/>
                  </a:cubicBezTo>
                  <a:cubicBezTo>
                    <a:pt x="356" y="723"/>
                    <a:pt x="183" y="543"/>
                    <a:pt x="142" y="500"/>
                  </a:cubicBezTo>
                  <a:lnTo>
                    <a:pt x="88" y="38"/>
                  </a:lnTo>
                  <a:cubicBezTo>
                    <a:pt x="85" y="17"/>
                    <a:pt x="68" y="0"/>
                    <a:pt x="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7"/>
            <p:cNvSpPr/>
            <p:nvPr/>
          </p:nvSpPr>
          <p:spPr>
            <a:xfrm>
              <a:off x="651168" y="4877165"/>
              <a:ext cx="145961" cy="7362"/>
            </a:xfrm>
            <a:custGeom>
              <a:rect b="b" l="l" r="r" t="t"/>
              <a:pathLst>
                <a:path extrusionOk="0" h="86" w="1705">
                  <a:moveTo>
                    <a:pt x="44" y="0"/>
                  </a:moveTo>
                  <a:cubicBezTo>
                    <a:pt x="20" y="0"/>
                    <a:pt x="1" y="20"/>
                    <a:pt x="1" y="43"/>
                  </a:cubicBezTo>
                  <a:cubicBezTo>
                    <a:pt x="1" y="66"/>
                    <a:pt x="20" y="86"/>
                    <a:pt x="44" y="86"/>
                  </a:cubicBezTo>
                  <a:lnTo>
                    <a:pt x="1661" y="86"/>
                  </a:lnTo>
                  <a:cubicBezTo>
                    <a:pt x="1685" y="86"/>
                    <a:pt x="1705" y="66"/>
                    <a:pt x="1703" y="43"/>
                  </a:cubicBezTo>
                  <a:cubicBezTo>
                    <a:pt x="1703" y="20"/>
                    <a:pt x="1684" y="0"/>
                    <a:pt x="1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7"/>
            <p:cNvSpPr/>
            <p:nvPr/>
          </p:nvSpPr>
          <p:spPr>
            <a:xfrm>
              <a:off x="699022" y="4616409"/>
              <a:ext cx="82697" cy="24654"/>
            </a:xfrm>
            <a:custGeom>
              <a:rect b="b" l="l" r="r" t="t"/>
              <a:pathLst>
                <a:path extrusionOk="0" h="288" w="966">
                  <a:moveTo>
                    <a:pt x="919" y="0"/>
                  </a:moveTo>
                  <a:cubicBezTo>
                    <a:pt x="916" y="0"/>
                    <a:pt x="913" y="1"/>
                    <a:pt x="909" y="1"/>
                  </a:cubicBezTo>
                  <a:lnTo>
                    <a:pt x="37" y="203"/>
                  </a:lnTo>
                  <a:cubicBezTo>
                    <a:pt x="15" y="208"/>
                    <a:pt x="0" y="231"/>
                    <a:pt x="5" y="254"/>
                  </a:cubicBezTo>
                  <a:cubicBezTo>
                    <a:pt x="9" y="275"/>
                    <a:pt x="27" y="287"/>
                    <a:pt x="46" y="287"/>
                  </a:cubicBezTo>
                  <a:cubicBezTo>
                    <a:pt x="51" y="287"/>
                    <a:pt x="53" y="287"/>
                    <a:pt x="57" y="286"/>
                  </a:cubicBezTo>
                  <a:lnTo>
                    <a:pt x="928" y="85"/>
                  </a:lnTo>
                  <a:cubicBezTo>
                    <a:pt x="951" y="79"/>
                    <a:pt x="966" y="56"/>
                    <a:pt x="961" y="33"/>
                  </a:cubicBezTo>
                  <a:cubicBezTo>
                    <a:pt x="956" y="13"/>
                    <a:pt x="939" y="0"/>
                    <a:pt x="91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7"/>
            <p:cNvSpPr/>
            <p:nvPr/>
          </p:nvSpPr>
          <p:spPr>
            <a:xfrm>
              <a:off x="666321" y="5145711"/>
              <a:ext cx="193473" cy="72935"/>
            </a:xfrm>
            <a:custGeom>
              <a:rect b="b" l="l" r="r" t="t"/>
              <a:pathLst>
                <a:path extrusionOk="0" h="852" w="2260">
                  <a:moveTo>
                    <a:pt x="50" y="0"/>
                  </a:moveTo>
                  <a:lnTo>
                    <a:pt x="1" y="70"/>
                  </a:lnTo>
                  <a:cubicBezTo>
                    <a:pt x="918" y="733"/>
                    <a:pt x="1593" y="852"/>
                    <a:pt x="1956" y="852"/>
                  </a:cubicBezTo>
                  <a:cubicBezTo>
                    <a:pt x="2143" y="852"/>
                    <a:pt x="2249" y="819"/>
                    <a:pt x="2259" y="817"/>
                  </a:cubicBezTo>
                  <a:lnTo>
                    <a:pt x="2233" y="734"/>
                  </a:lnTo>
                  <a:cubicBezTo>
                    <a:pt x="2231" y="735"/>
                    <a:pt x="2138" y="762"/>
                    <a:pt x="1965" y="762"/>
                  </a:cubicBezTo>
                  <a:cubicBezTo>
                    <a:pt x="1620" y="762"/>
                    <a:pt x="953" y="653"/>
                    <a:pt x="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7"/>
            <p:cNvSpPr/>
            <p:nvPr/>
          </p:nvSpPr>
          <p:spPr>
            <a:xfrm>
              <a:off x="396748" y="3939949"/>
              <a:ext cx="396620" cy="663011"/>
            </a:xfrm>
            <a:custGeom>
              <a:rect b="b" l="l" r="r" t="t"/>
              <a:pathLst>
                <a:path extrusionOk="0" h="7745" w="4633">
                  <a:moveTo>
                    <a:pt x="106" y="1"/>
                  </a:moveTo>
                  <a:lnTo>
                    <a:pt x="106" y="861"/>
                  </a:lnTo>
                  <a:cubicBezTo>
                    <a:pt x="106" y="861"/>
                    <a:pt x="56" y="5749"/>
                    <a:pt x="1" y="7745"/>
                  </a:cubicBezTo>
                  <a:lnTo>
                    <a:pt x="4633" y="7745"/>
                  </a:lnTo>
                  <a:lnTo>
                    <a:pt x="4608" y="861"/>
                  </a:lnTo>
                  <a:lnTo>
                    <a:pt x="46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7"/>
            <p:cNvSpPr/>
            <p:nvPr/>
          </p:nvSpPr>
          <p:spPr>
            <a:xfrm>
              <a:off x="400258" y="3936183"/>
              <a:ext cx="395335" cy="670458"/>
            </a:xfrm>
            <a:custGeom>
              <a:rect b="b" l="l" r="r" t="t"/>
              <a:pathLst>
                <a:path extrusionOk="0" h="7832" w="4618">
                  <a:moveTo>
                    <a:pt x="2711" y="454"/>
                  </a:moveTo>
                  <a:lnTo>
                    <a:pt x="2711" y="1317"/>
                  </a:lnTo>
                  <a:lnTo>
                    <a:pt x="2710" y="1317"/>
                  </a:lnTo>
                  <a:cubicBezTo>
                    <a:pt x="2710" y="1602"/>
                    <a:pt x="2646" y="1804"/>
                    <a:pt x="2526" y="1900"/>
                  </a:cubicBezTo>
                  <a:cubicBezTo>
                    <a:pt x="2455" y="1956"/>
                    <a:pt x="2381" y="1966"/>
                    <a:pt x="2334" y="1966"/>
                  </a:cubicBezTo>
                  <a:cubicBezTo>
                    <a:pt x="2329" y="1966"/>
                    <a:pt x="2324" y="1966"/>
                    <a:pt x="2320" y="1966"/>
                  </a:cubicBezTo>
                  <a:lnTo>
                    <a:pt x="2320" y="454"/>
                  </a:lnTo>
                  <a:close/>
                  <a:moveTo>
                    <a:pt x="1107" y="0"/>
                  </a:moveTo>
                  <a:cubicBezTo>
                    <a:pt x="1092" y="0"/>
                    <a:pt x="1076" y="9"/>
                    <a:pt x="1068" y="24"/>
                  </a:cubicBezTo>
                  <a:lnTo>
                    <a:pt x="893" y="368"/>
                  </a:lnTo>
                  <a:lnTo>
                    <a:pt x="62" y="368"/>
                  </a:lnTo>
                  <a:cubicBezTo>
                    <a:pt x="40" y="368"/>
                    <a:pt x="20" y="387"/>
                    <a:pt x="20" y="410"/>
                  </a:cubicBezTo>
                  <a:cubicBezTo>
                    <a:pt x="20" y="434"/>
                    <a:pt x="40" y="452"/>
                    <a:pt x="62" y="452"/>
                  </a:cubicBezTo>
                  <a:lnTo>
                    <a:pt x="849" y="452"/>
                  </a:lnTo>
                  <a:lnTo>
                    <a:pt x="11" y="2100"/>
                  </a:lnTo>
                  <a:cubicBezTo>
                    <a:pt x="1" y="2120"/>
                    <a:pt x="9" y="2146"/>
                    <a:pt x="31" y="2157"/>
                  </a:cubicBezTo>
                  <a:cubicBezTo>
                    <a:pt x="37" y="2159"/>
                    <a:pt x="43" y="2162"/>
                    <a:pt x="50" y="2162"/>
                  </a:cubicBezTo>
                  <a:cubicBezTo>
                    <a:pt x="66" y="2162"/>
                    <a:pt x="81" y="2153"/>
                    <a:pt x="88" y="2139"/>
                  </a:cubicBezTo>
                  <a:lnTo>
                    <a:pt x="947" y="454"/>
                  </a:lnTo>
                  <a:lnTo>
                    <a:pt x="2232" y="454"/>
                  </a:lnTo>
                  <a:lnTo>
                    <a:pt x="2232" y="7789"/>
                  </a:lnTo>
                  <a:cubicBezTo>
                    <a:pt x="2232" y="7813"/>
                    <a:pt x="2252" y="7831"/>
                    <a:pt x="2275" y="7831"/>
                  </a:cubicBezTo>
                  <a:cubicBezTo>
                    <a:pt x="2298" y="7831"/>
                    <a:pt x="2318" y="7813"/>
                    <a:pt x="2318" y="7789"/>
                  </a:cubicBezTo>
                  <a:lnTo>
                    <a:pt x="2318" y="2051"/>
                  </a:lnTo>
                  <a:lnTo>
                    <a:pt x="2334" y="2051"/>
                  </a:lnTo>
                  <a:cubicBezTo>
                    <a:pt x="2396" y="2051"/>
                    <a:pt x="2489" y="2037"/>
                    <a:pt x="2576" y="1968"/>
                  </a:cubicBezTo>
                  <a:cubicBezTo>
                    <a:pt x="2721" y="1854"/>
                    <a:pt x="2794" y="1635"/>
                    <a:pt x="2794" y="1317"/>
                  </a:cubicBezTo>
                  <a:lnTo>
                    <a:pt x="2794" y="452"/>
                  </a:lnTo>
                  <a:lnTo>
                    <a:pt x="3671" y="452"/>
                  </a:lnTo>
                  <a:lnTo>
                    <a:pt x="4530" y="2138"/>
                  </a:lnTo>
                  <a:cubicBezTo>
                    <a:pt x="4537" y="2153"/>
                    <a:pt x="4553" y="2161"/>
                    <a:pt x="4568" y="2161"/>
                  </a:cubicBezTo>
                  <a:cubicBezTo>
                    <a:pt x="4575" y="2161"/>
                    <a:pt x="4581" y="2159"/>
                    <a:pt x="4587" y="2156"/>
                  </a:cubicBezTo>
                  <a:cubicBezTo>
                    <a:pt x="4608" y="2146"/>
                    <a:pt x="4617" y="2120"/>
                    <a:pt x="4607" y="2098"/>
                  </a:cubicBezTo>
                  <a:lnTo>
                    <a:pt x="3768" y="452"/>
                  </a:lnTo>
                  <a:lnTo>
                    <a:pt x="4569" y="452"/>
                  </a:lnTo>
                  <a:cubicBezTo>
                    <a:pt x="4592" y="452"/>
                    <a:pt x="4611" y="434"/>
                    <a:pt x="4611" y="410"/>
                  </a:cubicBezTo>
                  <a:cubicBezTo>
                    <a:pt x="4611" y="387"/>
                    <a:pt x="4592" y="368"/>
                    <a:pt x="4569" y="368"/>
                  </a:cubicBezTo>
                  <a:lnTo>
                    <a:pt x="3724" y="368"/>
                  </a:lnTo>
                  <a:lnTo>
                    <a:pt x="3549" y="24"/>
                  </a:lnTo>
                  <a:cubicBezTo>
                    <a:pt x="3541" y="10"/>
                    <a:pt x="3526" y="1"/>
                    <a:pt x="3510" y="1"/>
                  </a:cubicBezTo>
                  <a:cubicBezTo>
                    <a:pt x="3504" y="1"/>
                    <a:pt x="3497" y="2"/>
                    <a:pt x="3491" y="5"/>
                  </a:cubicBezTo>
                  <a:cubicBezTo>
                    <a:pt x="3471" y="15"/>
                    <a:pt x="3461" y="41"/>
                    <a:pt x="3472" y="63"/>
                  </a:cubicBezTo>
                  <a:lnTo>
                    <a:pt x="3626" y="367"/>
                  </a:lnTo>
                  <a:lnTo>
                    <a:pt x="2793" y="367"/>
                  </a:lnTo>
                  <a:lnTo>
                    <a:pt x="2793" y="44"/>
                  </a:lnTo>
                  <a:cubicBezTo>
                    <a:pt x="2793" y="20"/>
                    <a:pt x="2774" y="2"/>
                    <a:pt x="2751" y="2"/>
                  </a:cubicBezTo>
                  <a:cubicBezTo>
                    <a:pt x="2727" y="2"/>
                    <a:pt x="2709" y="20"/>
                    <a:pt x="2709" y="44"/>
                  </a:cubicBezTo>
                  <a:lnTo>
                    <a:pt x="2709" y="367"/>
                  </a:lnTo>
                  <a:lnTo>
                    <a:pt x="2318" y="367"/>
                  </a:lnTo>
                  <a:lnTo>
                    <a:pt x="2318" y="44"/>
                  </a:lnTo>
                  <a:cubicBezTo>
                    <a:pt x="2318" y="20"/>
                    <a:pt x="2298" y="2"/>
                    <a:pt x="2275" y="2"/>
                  </a:cubicBezTo>
                  <a:cubicBezTo>
                    <a:pt x="2252" y="2"/>
                    <a:pt x="2232" y="20"/>
                    <a:pt x="2232" y="44"/>
                  </a:cubicBezTo>
                  <a:lnTo>
                    <a:pt x="2232" y="367"/>
                  </a:lnTo>
                  <a:lnTo>
                    <a:pt x="991" y="367"/>
                  </a:lnTo>
                  <a:lnTo>
                    <a:pt x="1145" y="63"/>
                  </a:lnTo>
                  <a:cubicBezTo>
                    <a:pt x="1156" y="43"/>
                    <a:pt x="1147" y="17"/>
                    <a:pt x="1126" y="5"/>
                  </a:cubicBezTo>
                  <a:cubicBezTo>
                    <a:pt x="1120" y="2"/>
                    <a:pt x="1114" y="0"/>
                    <a:pt x="1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7"/>
            <p:cNvSpPr/>
            <p:nvPr/>
          </p:nvSpPr>
          <p:spPr>
            <a:xfrm>
              <a:off x="611362" y="4532087"/>
              <a:ext cx="206485" cy="56842"/>
            </a:xfrm>
            <a:custGeom>
              <a:rect b="b" l="l" r="r" t="t"/>
              <a:pathLst>
                <a:path extrusionOk="0" h="664" w="2412">
                  <a:moveTo>
                    <a:pt x="1245" y="0"/>
                  </a:moveTo>
                  <a:cubicBezTo>
                    <a:pt x="1199" y="0"/>
                    <a:pt x="1152" y="2"/>
                    <a:pt x="1103" y="4"/>
                  </a:cubicBezTo>
                  <a:cubicBezTo>
                    <a:pt x="285" y="47"/>
                    <a:pt x="1" y="663"/>
                    <a:pt x="1196" y="663"/>
                  </a:cubicBezTo>
                  <a:cubicBezTo>
                    <a:pt x="1207" y="663"/>
                    <a:pt x="1218" y="663"/>
                    <a:pt x="1229" y="663"/>
                  </a:cubicBezTo>
                  <a:cubicBezTo>
                    <a:pt x="2411" y="652"/>
                    <a:pt x="2287" y="0"/>
                    <a:pt x="12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7"/>
            <p:cNvSpPr/>
            <p:nvPr/>
          </p:nvSpPr>
          <p:spPr>
            <a:xfrm>
              <a:off x="372436" y="4532087"/>
              <a:ext cx="206400" cy="56842"/>
            </a:xfrm>
            <a:custGeom>
              <a:rect b="b" l="l" r="r" t="t"/>
              <a:pathLst>
                <a:path extrusionOk="0" h="664" w="2411">
                  <a:moveTo>
                    <a:pt x="1166" y="0"/>
                  </a:moveTo>
                  <a:cubicBezTo>
                    <a:pt x="125" y="0"/>
                    <a:pt x="1" y="652"/>
                    <a:pt x="1182" y="663"/>
                  </a:cubicBezTo>
                  <a:cubicBezTo>
                    <a:pt x="1193" y="663"/>
                    <a:pt x="1204" y="663"/>
                    <a:pt x="1215" y="663"/>
                  </a:cubicBezTo>
                  <a:cubicBezTo>
                    <a:pt x="2410" y="663"/>
                    <a:pt x="2126" y="47"/>
                    <a:pt x="1307" y="4"/>
                  </a:cubicBezTo>
                  <a:cubicBezTo>
                    <a:pt x="1258" y="2"/>
                    <a:pt x="1211" y="0"/>
                    <a:pt x="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7"/>
            <p:cNvSpPr/>
            <p:nvPr/>
          </p:nvSpPr>
          <p:spPr>
            <a:xfrm>
              <a:off x="405737" y="3442493"/>
              <a:ext cx="181916" cy="571242"/>
            </a:xfrm>
            <a:custGeom>
              <a:rect b="b" l="l" r="r" t="t"/>
              <a:pathLst>
                <a:path extrusionOk="0" h="6673" w="2125">
                  <a:moveTo>
                    <a:pt x="1210" y="0"/>
                  </a:moveTo>
                  <a:cubicBezTo>
                    <a:pt x="565" y="0"/>
                    <a:pt x="1" y="528"/>
                    <a:pt x="1" y="1219"/>
                  </a:cubicBezTo>
                  <a:lnTo>
                    <a:pt x="1" y="6673"/>
                  </a:lnTo>
                  <a:lnTo>
                    <a:pt x="1813" y="6673"/>
                  </a:lnTo>
                  <a:cubicBezTo>
                    <a:pt x="1813" y="6672"/>
                    <a:pt x="2124" y="1674"/>
                    <a:pt x="1593" y="63"/>
                  </a:cubicBezTo>
                  <a:cubicBezTo>
                    <a:pt x="1593" y="63"/>
                    <a:pt x="1587" y="62"/>
                    <a:pt x="1580" y="59"/>
                  </a:cubicBezTo>
                  <a:cubicBezTo>
                    <a:pt x="1456" y="19"/>
                    <a:pt x="1332" y="0"/>
                    <a:pt x="1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7"/>
            <p:cNvSpPr/>
            <p:nvPr/>
          </p:nvSpPr>
          <p:spPr>
            <a:xfrm>
              <a:off x="716143" y="3447543"/>
              <a:ext cx="150412" cy="206736"/>
            </a:xfrm>
            <a:custGeom>
              <a:rect b="b" l="l" r="r" t="t"/>
              <a:pathLst>
                <a:path extrusionOk="0" h="2415" w="1757">
                  <a:moveTo>
                    <a:pt x="1" y="0"/>
                  </a:moveTo>
                  <a:lnTo>
                    <a:pt x="877" y="2415"/>
                  </a:lnTo>
                  <a:lnTo>
                    <a:pt x="1756" y="1926"/>
                  </a:lnTo>
                  <a:cubicBezTo>
                    <a:pt x="1756" y="1926"/>
                    <a:pt x="843" y="18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7"/>
            <p:cNvSpPr/>
            <p:nvPr/>
          </p:nvSpPr>
          <p:spPr>
            <a:xfrm>
              <a:off x="609564" y="3442493"/>
              <a:ext cx="181830" cy="571242"/>
            </a:xfrm>
            <a:custGeom>
              <a:rect b="b" l="l" r="r" t="t"/>
              <a:pathLst>
                <a:path extrusionOk="0" h="6673" w="2124">
                  <a:moveTo>
                    <a:pt x="914" y="0"/>
                  </a:moveTo>
                  <a:cubicBezTo>
                    <a:pt x="792" y="0"/>
                    <a:pt x="667" y="19"/>
                    <a:pt x="543" y="59"/>
                  </a:cubicBezTo>
                  <a:cubicBezTo>
                    <a:pt x="536" y="62"/>
                    <a:pt x="531" y="63"/>
                    <a:pt x="531" y="63"/>
                  </a:cubicBezTo>
                  <a:cubicBezTo>
                    <a:pt x="0" y="1674"/>
                    <a:pt x="311" y="6672"/>
                    <a:pt x="311" y="6673"/>
                  </a:cubicBezTo>
                  <a:lnTo>
                    <a:pt x="2124" y="6673"/>
                  </a:lnTo>
                  <a:lnTo>
                    <a:pt x="2124" y="1219"/>
                  </a:lnTo>
                  <a:cubicBezTo>
                    <a:pt x="2124" y="528"/>
                    <a:pt x="1558" y="0"/>
                    <a:pt x="9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7"/>
            <p:cNvSpPr/>
            <p:nvPr/>
          </p:nvSpPr>
          <p:spPr>
            <a:xfrm>
              <a:off x="540994" y="3447543"/>
              <a:ext cx="115142" cy="492486"/>
            </a:xfrm>
            <a:custGeom>
              <a:rect b="b" l="l" r="r" t="t"/>
              <a:pathLst>
                <a:path extrusionOk="0" h="5753" w="1345">
                  <a:moveTo>
                    <a:pt x="0" y="0"/>
                  </a:moveTo>
                  <a:cubicBezTo>
                    <a:pt x="9" y="3"/>
                    <a:pt x="13" y="4"/>
                    <a:pt x="13" y="4"/>
                  </a:cubicBezTo>
                  <a:cubicBezTo>
                    <a:pt x="406" y="1198"/>
                    <a:pt x="336" y="4251"/>
                    <a:pt x="275" y="5753"/>
                  </a:cubicBezTo>
                  <a:lnTo>
                    <a:pt x="1068" y="5753"/>
                  </a:lnTo>
                  <a:cubicBezTo>
                    <a:pt x="1007" y="4250"/>
                    <a:pt x="937" y="1197"/>
                    <a:pt x="1332" y="4"/>
                  </a:cubicBezTo>
                  <a:cubicBezTo>
                    <a:pt x="1332" y="4"/>
                    <a:pt x="1337" y="3"/>
                    <a:pt x="1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7"/>
            <p:cNvSpPr/>
            <p:nvPr/>
          </p:nvSpPr>
          <p:spPr>
            <a:xfrm>
              <a:off x="404624" y="3076955"/>
              <a:ext cx="354929" cy="319649"/>
            </a:xfrm>
            <a:custGeom>
              <a:rect b="b" l="l" r="r" t="t"/>
              <a:pathLst>
                <a:path extrusionOk="0" h="3734" w="4146">
                  <a:moveTo>
                    <a:pt x="1958" y="0"/>
                  </a:moveTo>
                  <a:cubicBezTo>
                    <a:pt x="1923" y="0"/>
                    <a:pt x="1881" y="12"/>
                    <a:pt x="1831" y="38"/>
                  </a:cubicBezTo>
                  <a:cubicBezTo>
                    <a:pt x="1508" y="207"/>
                    <a:pt x="1337" y="940"/>
                    <a:pt x="1268" y="1335"/>
                  </a:cubicBezTo>
                  <a:cubicBezTo>
                    <a:pt x="1086" y="1388"/>
                    <a:pt x="858" y="1505"/>
                    <a:pt x="690" y="1761"/>
                  </a:cubicBezTo>
                  <a:cubicBezTo>
                    <a:pt x="0" y="2821"/>
                    <a:pt x="630" y="3734"/>
                    <a:pt x="1991" y="3734"/>
                  </a:cubicBezTo>
                  <a:cubicBezTo>
                    <a:pt x="2141" y="3734"/>
                    <a:pt x="2300" y="3723"/>
                    <a:pt x="2466" y="3700"/>
                  </a:cubicBezTo>
                  <a:cubicBezTo>
                    <a:pt x="4146" y="3464"/>
                    <a:pt x="3505" y="1702"/>
                    <a:pt x="3505" y="1702"/>
                  </a:cubicBezTo>
                  <a:cubicBezTo>
                    <a:pt x="3505" y="1702"/>
                    <a:pt x="3737" y="1633"/>
                    <a:pt x="3895" y="1186"/>
                  </a:cubicBezTo>
                  <a:cubicBezTo>
                    <a:pt x="3963" y="993"/>
                    <a:pt x="3880" y="823"/>
                    <a:pt x="3669" y="823"/>
                  </a:cubicBezTo>
                  <a:cubicBezTo>
                    <a:pt x="3643" y="823"/>
                    <a:pt x="3615" y="826"/>
                    <a:pt x="3585" y="831"/>
                  </a:cubicBezTo>
                  <a:cubicBezTo>
                    <a:pt x="3656" y="716"/>
                    <a:pt x="3660" y="585"/>
                    <a:pt x="3503" y="450"/>
                  </a:cubicBezTo>
                  <a:cubicBezTo>
                    <a:pt x="3431" y="388"/>
                    <a:pt x="3354" y="362"/>
                    <a:pt x="3273" y="362"/>
                  </a:cubicBezTo>
                  <a:cubicBezTo>
                    <a:pt x="3221" y="362"/>
                    <a:pt x="3168" y="373"/>
                    <a:pt x="3115" y="392"/>
                  </a:cubicBezTo>
                  <a:cubicBezTo>
                    <a:pt x="3123" y="323"/>
                    <a:pt x="3116" y="254"/>
                    <a:pt x="3080" y="181"/>
                  </a:cubicBezTo>
                  <a:cubicBezTo>
                    <a:pt x="3032" y="82"/>
                    <a:pt x="2962" y="42"/>
                    <a:pt x="2882" y="42"/>
                  </a:cubicBezTo>
                  <a:cubicBezTo>
                    <a:pt x="2552" y="42"/>
                    <a:pt x="2040" y="712"/>
                    <a:pt x="2040" y="712"/>
                  </a:cubicBezTo>
                  <a:cubicBezTo>
                    <a:pt x="2040" y="712"/>
                    <a:pt x="2226" y="0"/>
                    <a:pt x="195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7"/>
            <p:cNvSpPr/>
            <p:nvPr/>
          </p:nvSpPr>
          <p:spPr>
            <a:xfrm>
              <a:off x="517623" y="3187729"/>
              <a:ext cx="191590" cy="228822"/>
            </a:xfrm>
            <a:custGeom>
              <a:rect b="b" l="l" r="r" t="t"/>
              <a:pathLst>
                <a:path extrusionOk="0" h="2673" w="2238">
                  <a:moveTo>
                    <a:pt x="1467" y="0"/>
                  </a:moveTo>
                  <a:cubicBezTo>
                    <a:pt x="1353" y="0"/>
                    <a:pt x="1241" y="61"/>
                    <a:pt x="1179" y="178"/>
                  </a:cubicBezTo>
                  <a:cubicBezTo>
                    <a:pt x="1043" y="437"/>
                    <a:pt x="752" y="744"/>
                    <a:pt x="138" y="915"/>
                  </a:cubicBezTo>
                  <a:lnTo>
                    <a:pt x="46" y="929"/>
                  </a:lnTo>
                  <a:cubicBezTo>
                    <a:pt x="1" y="1451"/>
                    <a:pt x="134" y="1995"/>
                    <a:pt x="310" y="2228"/>
                  </a:cubicBezTo>
                  <a:cubicBezTo>
                    <a:pt x="342" y="2272"/>
                    <a:pt x="378" y="2309"/>
                    <a:pt x="413" y="2344"/>
                  </a:cubicBezTo>
                  <a:cubicBezTo>
                    <a:pt x="706" y="2635"/>
                    <a:pt x="1077" y="2672"/>
                    <a:pt x="1249" y="2672"/>
                  </a:cubicBezTo>
                  <a:cubicBezTo>
                    <a:pt x="1308" y="2672"/>
                    <a:pt x="1344" y="2668"/>
                    <a:pt x="1344" y="2668"/>
                  </a:cubicBezTo>
                  <a:cubicBezTo>
                    <a:pt x="1344" y="2668"/>
                    <a:pt x="1365" y="2664"/>
                    <a:pt x="1403" y="2653"/>
                  </a:cubicBezTo>
                  <a:cubicBezTo>
                    <a:pt x="1604" y="2596"/>
                    <a:pt x="2237" y="2335"/>
                    <a:pt x="2182" y="1377"/>
                  </a:cubicBezTo>
                  <a:cubicBezTo>
                    <a:pt x="2149" y="816"/>
                    <a:pt x="1933" y="402"/>
                    <a:pt x="1723" y="129"/>
                  </a:cubicBezTo>
                  <a:cubicBezTo>
                    <a:pt x="1657" y="42"/>
                    <a:pt x="1562" y="0"/>
                    <a:pt x="1467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7"/>
            <p:cNvSpPr/>
            <p:nvPr/>
          </p:nvSpPr>
          <p:spPr>
            <a:xfrm>
              <a:off x="556060" y="3391300"/>
              <a:ext cx="81755" cy="49822"/>
            </a:xfrm>
            <a:custGeom>
              <a:rect b="b" l="l" r="r" t="t"/>
              <a:pathLst>
                <a:path extrusionOk="0" h="582" w="955">
                  <a:moveTo>
                    <a:pt x="0" y="1"/>
                  </a:moveTo>
                  <a:cubicBezTo>
                    <a:pt x="217" y="490"/>
                    <a:pt x="725" y="572"/>
                    <a:pt x="954" y="582"/>
                  </a:cubicBezTo>
                  <a:lnTo>
                    <a:pt x="954" y="275"/>
                  </a:lnTo>
                  <a:cubicBezTo>
                    <a:pt x="916" y="286"/>
                    <a:pt x="895" y="290"/>
                    <a:pt x="895" y="290"/>
                  </a:cubicBezTo>
                  <a:cubicBezTo>
                    <a:pt x="895" y="290"/>
                    <a:pt x="860" y="294"/>
                    <a:pt x="801" y="294"/>
                  </a:cubicBezTo>
                  <a:cubicBezTo>
                    <a:pt x="638" y="294"/>
                    <a:pt x="288" y="260"/>
                    <a:pt x="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7"/>
            <p:cNvSpPr/>
            <p:nvPr/>
          </p:nvSpPr>
          <p:spPr>
            <a:xfrm>
              <a:off x="467630" y="3269996"/>
              <a:ext cx="51621" cy="74048"/>
            </a:xfrm>
            <a:custGeom>
              <a:rect b="b" l="l" r="r" t="t"/>
              <a:pathLst>
                <a:path extrusionOk="0" h="865" w="603">
                  <a:moveTo>
                    <a:pt x="439" y="0"/>
                  </a:moveTo>
                  <a:cubicBezTo>
                    <a:pt x="366" y="0"/>
                    <a:pt x="1" y="21"/>
                    <a:pt x="76" y="444"/>
                  </a:cubicBezTo>
                  <a:cubicBezTo>
                    <a:pt x="144" y="832"/>
                    <a:pt x="463" y="865"/>
                    <a:pt x="568" y="865"/>
                  </a:cubicBezTo>
                  <a:cubicBezTo>
                    <a:pt x="590" y="865"/>
                    <a:pt x="602" y="864"/>
                    <a:pt x="602" y="864"/>
                  </a:cubicBezTo>
                  <a:cubicBezTo>
                    <a:pt x="426" y="349"/>
                    <a:pt x="452" y="1"/>
                    <a:pt x="452" y="1"/>
                  </a:cubicBezTo>
                  <a:cubicBezTo>
                    <a:pt x="452" y="1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7"/>
            <p:cNvSpPr/>
            <p:nvPr/>
          </p:nvSpPr>
          <p:spPr>
            <a:xfrm>
              <a:off x="476875" y="3281981"/>
              <a:ext cx="29620" cy="40919"/>
            </a:xfrm>
            <a:custGeom>
              <a:rect b="b" l="l" r="r" t="t"/>
              <a:pathLst>
                <a:path extrusionOk="0" h="478" w="346">
                  <a:moveTo>
                    <a:pt x="247" y="1"/>
                  </a:moveTo>
                  <a:cubicBezTo>
                    <a:pt x="173" y="4"/>
                    <a:pt x="26" y="57"/>
                    <a:pt x="4" y="247"/>
                  </a:cubicBezTo>
                  <a:cubicBezTo>
                    <a:pt x="1" y="271"/>
                    <a:pt x="18" y="293"/>
                    <a:pt x="41" y="295"/>
                  </a:cubicBezTo>
                  <a:lnTo>
                    <a:pt x="46" y="295"/>
                  </a:lnTo>
                  <a:cubicBezTo>
                    <a:pt x="67" y="295"/>
                    <a:pt x="86" y="278"/>
                    <a:pt x="88" y="258"/>
                  </a:cubicBezTo>
                  <a:cubicBezTo>
                    <a:pt x="92" y="226"/>
                    <a:pt x="99" y="199"/>
                    <a:pt x="112" y="179"/>
                  </a:cubicBezTo>
                  <a:cubicBezTo>
                    <a:pt x="123" y="257"/>
                    <a:pt x="159" y="374"/>
                    <a:pt x="268" y="468"/>
                  </a:cubicBezTo>
                  <a:cubicBezTo>
                    <a:pt x="276" y="474"/>
                    <a:pt x="286" y="478"/>
                    <a:pt x="297" y="478"/>
                  </a:cubicBezTo>
                  <a:cubicBezTo>
                    <a:pt x="308" y="478"/>
                    <a:pt x="320" y="473"/>
                    <a:pt x="329" y="462"/>
                  </a:cubicBezTo>
                  <a:cubicBezTo>
                    <a:pt x="345" y="443"/>
                    <a:pt x="343" y="416"/>
                    <a:pt x="324" y="401"/>
                  </a:cubicBezTo>
                  <a:cubicBezTo>
                    <a:pt x="188" y="283"/>
                    <a:pt x="193" y="113"/>
                    <a:pt x="193" y="100"/>
                  </a:cubicBezTo>
                  <a:cubicBezTo>
                    <a:pt x="221" y="87"/>
                    <a:pt x="244" y="86"/>
                    <a:pt x="250" y="86"/>
                  </a:cubicBezTo>
                  <a:cubicBezTo>
                    <a:pt x="273" y="85"/>
                    <a:pt x="293" y="65"/>
                    <a:pt x="292" y="42"/>
                  </a:cubicBezTo>
                  <a:cubicBezTo>
                    <a:pt x="289" y="19"/>
                    <a:pt x="272" y="4"/>
                    <a:pt x="24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7"/>
            <p:cNvSpPr/>
            <p:nvPr/>
          </p:nvSpPr>
          <p:spPr>
            <a:xfrm>
              <a:off x="710322" y="3257070"/>
              <a:ext cx="30733" cy="60180"/>
            </a:xfrm>
            <a:custGeom>
              <a:rect b="b" l="l" r="r" t="t"/>
              <a:pathLst>
                <a:path extrusionOk="0" h="703" w="359">
                  <a:moveTo>
                    <a:pt x="82" y="1"/>
                  </a:moveTo>
                  <a:cubicBezTo>
                    <a:pt x="35" y="1"/>
                    <a:pt x="1" y="9"/>
                    <a:pt x="1" y="9"/>
                  </a:cubicBezTo>
                  <a:cubicBezTo>
                    <a:pt x="1" y="9"/>
                    <a:pt x="70" y="276"/>
                    <a:pt x="6" y="703"/>
                  </a:cubicBezTo>
                  <a:cubicBezTo>
                    <a:pt x="6" y="703"/>
                    <a:pt x="359" y="676"/>
                    <a:pt x="358" y="302"/>
                  </a:cubicBezTo>
                  <a:cubicBezTo>
                    <a:pt x="356" y="41"/>
                    <a:pt x="186" y="1"/>
                    <a:pt x="82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7"/>
            <p:cNvSpPr/>
            <p:nvPr/>
          </p:nvSpPr>
          <p:spPr>
            <a:xfrm>
              <a:off x="714773" y="3264946"/>
              <a:ext cx="24313" cy="19090"/>
            </a:xfrm>
            <a:custGeom>
              <a:rect b="b" l="l" r="r" t="t"/>
              <a:pathLst>
                <a:path extrusionOk="0" h="223" w="284">
                  <a:moveTo>
                    <a:pt x="65" y="0"/>
                  </a:moveTo>
                  <a:cubicBezTo>
                    <a:pt x="56" y="0"/>
                    <a:pt x="47" y="1"/>
                    <a:pt x="39" y="2"/>
                  </a:cubicBezTo>
                  <a:cubicBezTo>
                    <a:pt x="17" y="5"/>
                    <a:pt x="0" y="28"/>
                    <a:pt x="3" y="50"/>
                  </a:cubicBezTo>
                  <a:cubicBezTo>
                    <a:pt x="7" y="72"/>
                    <a:pt x="25" y="87"/>
                    <a:pt x="45" y="87"/>
                  </a:cubicBezTo>
                  <a:cubicBezTo>
                    <a:pt x="48" y="87"/>
                    <a:pt x="50" y="87"/>
                    <a:pt x="53" y="86"/>
                  </a:cubicBezTo>
                  <a:cubicBezTo>
                    <a:pt x="55" y="86"/>
                    <a:pt x="59" y="86"/>
                    <a:pt x="65" y="86"/>
                  </a:cubicBezTo>
                  <a:cubicBezTo>
                    <a:pt x="95" y="86"/>
                    <a:pt x="164" y="96"/>
                    <a:pt x="194" y="191"/>
                  </a:cubicBezTo>
                  <a:cubicBezTo>
                    <a:pt x="201" y="210"/>
                    <a:pt x="217" y="222"/>
                    <a:pt x="235" y="222"/>
                  </a:cubicBezTo>
                  <a:cubicBezTo>
                    <a:pt x="239" y="222"/>
                    <a:pt x="244" y="222"/>
                    <a:pt x="248" y="220"/>
                  </a:cubicBezTo>
                  <a:cubicBezTo>
                    <a:pt x="271" y="213"/>
                    <a:pt x="283" y="189"/>
                    <a:pt x="276" y="167"/>
                  </a:cubicBezTo>
                  <a:cubicBezTo>
                    <a:pt x="234" y="33"/>
                    <a:pt x="131" y="0"/>
                    <a:pt x="6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7"/>
            <p:cNvSpPr/>
            <p:nvPr/>
          </p:nvSpPr>
          <p:spPr>
            <a:xfrm>
              <a:off x="716143" y="3267514"/>
              <a:ext cx="17293" cy="31674"/>
            </a:xfrm>
            <a:custGeom>
              <a:rect b="b" l="l" r="r" t="t"/>
              <a:pathLst>
                <a:path extrusionOk="0" h="370" w="202">
                  <a:moveTo>
                    <a:pt x="115" y="1"/>
                  </a:moveTo>
                  <a:cubicBezTo>
                    <a:pt x="111" y="1"/>
                    <a:pt x="108" y="1"/>
                    <a:pt x="105" y="2"/>
                  </a:cubicBezTo>
                  <a:cubicBezTo>
                    <a:pt x="82" y="8"/>
                    <a:pt x="68" y="31"/>
                    <a:pt x="74" y="54"/>
                  </a:cubicBezTo>
                  <a:cubicBezTo>
                    <a:pt x="74" y="55"/>
                    <a:pt x="108" y="188"/>
                    <a:pt x="16" y="300"/>
                  </a:cubicBezTo>
                  <a:cubicBezTo>
                    <a:pt x="1" y="318"/>
                    <a:pt x="5" y="344"/>
                    <a:pt x="22" y="360"/>
                  </a:cubicBezTo>
                  <a:cubicBezTo>
                    <a:pt x="31" y="367"/>
                    <a:pt x="41" y="369"/>
                    <a:pt x="49" y="369"/>
                  </a:cubicBezTo>
                  <a:cubicBezTo>
                    <a:pt x="62" y="369"/>
                    <a:pt x="74" y="364"/>
                    <a:pt x="83" y="354"/>
                  </a:cubicBezTo>
                  <a:cubicBezTo>
                    <a:pt x="201" y="209"/>
                    <a:pt x="159" y="40"/>
                    <a:pt x="157" y="33"/>
                  </a:cubicBezTo>
                  <a:cubicBezTo>
                    <a:pt x="152" y="13"/>
                    <a:pt x="133" y="1"/>
                    <a:pt x="115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7"/>
            <p:cNvSpPr/>
            <p:nvPr/>
          </p:nvSpPr>
          <p:spPr>
            <a:xfrm>
              <a:off x="575236" y="3247054"/>
              <a:ext cx="34072" cy="24397"/>
            </a:xfrm>
            <a:custGeom>
              <a:rect b="b" l="l" r="r" t="t"/>
              <a:pathLst>
                <a:path extrusionOk="0" h="285" w="398">
                  <a:moveTo>
                    <a:pt x="349" y="1"/>
                  </a:moveTo>
                  <a:cubicBezTo>
                    <a:pt x="345" y="1"/>
                    <a:pt x="341" y="1"/>
                    <a:pt x="338" y="2"/>
                  </a:cubicBezTo>
                  <a:cubicBezTo>
                    <a:pt x="217" y="36"/>
                    <a:pt x="108" y="107"/>
                    <a:pt x="16" y="213"/>
                  </a:cubicBezTo>
                  <a:cubicBezTo>
                    <a:pt x="0" y="232"/>
                    <a:pt x="1" y="258"/>
                    <a:pt x="19" y="274"/>
                  </a:cubicBezTo>
                  <a:cubicBezTo>
                    <a:pt x="27" y="280"/>
                    <a:pt x="37" y="284"/>
                    <a:pt x="48" y="284"/>
                  </a:cubicBezTo>
                  <a:cubicBezTo>
                    <a:pt x="59" y="284"/>
                    <a:pt x="70" y="279"/>
                    <a:pt x="79" y="270"/>
                  </a:cubicBezTo>
                  <a:cubicBezTo>
                    <a:pt x="161" y="176"/>
                    <a:pt x="255" y="114"/>
                    <a:pt x="361" y="85"/>
                  </a:cubicBezTo>
                  <a:cubicBezTo>
                    <a:pt x="384" y="78"/>
                    <a:pt x="397" y="56"/>
                    <a:pt x="391" y="32"/>
                  </a:cubicBezTo>
                  <a:cubicBezTo>
                    <a:pt x="385" y="13"/>
                    <a:pt x="368" y="1"/>
                    <a:pt x="34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7"/>
            <p:cNvSpPr/>
            <p:nvPr/>
          </p:nvSpPr>
          <p:spPr>
            <a:xfrm>
              <a:off x="653223" y="3242346"/>
              <a:ext cx="31675" cy="15323"/>
            </a:xfrm>
            <a:custGeom>
              <a:rect b="b" l="l" r="r" t="t"/>
              <a:pathLst>
                <a:path extrusionOk="0" h="179" w="370">
                  <a:moveTo>
                    <a:pt x="44" y="1"/>
                  </a:moveTo>
                  <a:cubicBezTo>
                    <a:pt x="23" y="1"/>
                    <a:pt x="2" y="20"/>
                    <a:pt x="1" y="42"/>
                  </a:cubicBezTo>
                  <a:cubicBezTo>
                    <a:pt x="0" y="67"/>
                    <a:pt x="20" y="86"/>
                    <a:pt x="43" y="87"/>
                  </a:cubicBezTo>
                  <a:cubicBezTo>
                    <a:pt x="140" y="91"/>
                    <a:pt x="226" y="119"/>
                    <a:pt x="296" y="171"/>
                  </a:cubicBezTo>
                  <a:cubicBezTo>
                    <a:pt x="304" y="176"/>
                    <a:pt x="313" y="179"/>
                    <a:pt x="321" y="179"/>
                  </a:cubicBezTo>
                  <a:cubicBezTo>
                    <a:pt x="336" y="179"/>
                    <a:pt x="349" y="173"/>
                    <a:pt x="356" y="162"/>
                  </a:cubicBezTo>
                  <a:cubicBezTo>
                    <a:pt x="370" y="143"/>
                    <a:pt x="365" y="116"/>
                    <a:pt x="346" y="102"/>
                  </a:cubicBezTo>
                  <a:cubicBezTo>
                    <a:pt x="263" y="40"/>
                    <a:pt x="161" y="6"/>
                    <a:pt x="47" y="1"/>
                  </a:cubicBezTo>
                  <a:cubicBezTo>
                    <a:pt x="46" y="1"/>
                    <a:pt x="45" y="1"/>
                    <a:pt x="4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7"/>
            <p:cNvSpPr/>
            <p:nvPr/>
          </p:nvSpPr>
          <p:spPr>
            <a:xfrm>
              <a:off x="629938" y="3265374"/>
              <a:ext cx="33986" cy="64118"/>
            </a:xfrm>
            <a:custGeom>
              <a:rect b="b" l="l" r="r" t="t"/>
              <a:pathLst>
                <a:path extrusionOk="0" h="749" w="397">
                  <a:moveTo>
                    <a:pt x="42" y="0"/>
                  </a:moveTo>
                  <a:cubicBezTo>
                    <a:pt x="19" y="0"/>
                    <a:pt x="1" y="21"/>
                    <a:pt x="1" y="44"/>
                  </a:cubicBezTo>
                  <a:cubicBezTo>
                    <a:pt x="1" y="52"/>
                    <a:pt x="9" y="249"/>
                    <a:pt x="190" y="401"/>
                  </a:cubicBezTo>
                  <a:cubicBezTo>
                    <a:pt x="290" y="487"/>
                    <a:pt x="307" y="534"/>
                    <a:pt x="304" y="560"/>
                  </a:cubicBezTo>
                  <a:cubicBezTo>
                    <a:pt x="300" y="592"/>
                    <a:pt x="261" y="627"/>
                    <a:pt x="177" y="668"/>
                  </a:cubicBezTo>
                  <a:cubicBezTo>
                    <a:pt x="155" y="678"/>
                    <a:pt x="148" y="706"/>
                    <a:pt x="158" y="726"/>
                  </a:cubicBezTo>
                  <a:cubicBezTo>
                    <a:pt x="165" y="740"/>
                    <a:pt x="181" y="749"/>
                    <a:pt x="196" y="749"/>
                  </a:cubicBezTo>
                  <a:cubicBezTo>
                    <a:pt x="202" y="749"/>
                    <a:pt x="210" y="748"/>
                    <a:pt x="216" y="743"/>
                  </a:cubicBezTo>
                  <a:cubicBezTo>
                    <a:pt x="300" y="700"/>
                    <a:pt x="380" y="650"/>
                    <a:pt x="390" y="569"/>
                  </a:cubicBezTo>
                  <a:cubicBezTo>
                    <a:pt x="397" y="499"/>
                    <a:pt x="352" y="427"/>
                    <a:pt x="244" y="337"/>
                  </a:cubicBezTo>
                  <a:cubicBezTo>
                    <a:pt x="93" y="209"/>
                    <a:pt x="86" y="49"/>
                    <a:pt x="86" y="41"/>
                  </a:cubicBezTo>
                  <a:cubicBezTo>
                    <a:pt x="86" y="19"/>
                    <a:pt x="68" y="2"/>
                    <a:pt x="4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7"/>
            <p:cNvSpPr/>
            <p:nvPr/>
          </p:nvSpPr>
          <p:spPr>
            <a:xfrm>
              <a:off x="580372" y="3307920"/>
              <a:ext cx="30819" cy="22514"/>
            </a:xfrm>
            <a:custGeom>
              <a:rect b="b" l="l" r="r" t="t"/>
              <a:pathLst>
                <a:path extrusionOk="0" h="263" w="360">
                  <a:moveTo>
                    <a:pt x="257" y="0"/>
                  </a:moveTo>
                  <a:cubicBezTo>
                    <a:pt x="207" y="0"/>
                    <a:pt x="175" y="78"/>
                    <a:pt x="175" y="78"/>
                  </a:cubicBezTo>
                  <a:cubicBezTo>
                    <a:pt x="175" y="78"/>
                    <a:pt x="138" y="31"/>
                    <a:pt x="97" y="31"/>
                  </a:cubicBezTo>
                  <a:cubicBezTo>
                    <a:pt x="80" y="31"/>
                    <a:pt x="62" y="39"/>
                    <a:pt x="46" y="62"/>
                  </a:cubicBezTo>
                  <a:cubicBezTo>
                    <a:pt x="0" y="125"/>
                    <a:pt x="149" y="263"/>
                    <a:pt x="210" y="263"/>
                  </a:cubicBezTo>
                  <a:cubicBezTo>
                    <a:pt x="212" y="263"/>
                    <a:pt x="214" y="263"/>
                    <a:pt x="216" y="262"/>
                  </a:cubicBezTo>
                  <a:cubicBezTo>
                    <a:pt x="274" y="251"/>
                    <a:pt x="360" y="68"/>
                    <a:pt x="297" y="16"/>
                  </a:cubicBezTo>
                  <a:cubicBezTo>
                    <a:pt x="283" y="5"/>
                    <a:pt x="270" y="0"/>
                    <a:pt x="257" y="0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7"/>
            <p:cNvSpPr/>
            <p:nvPr/>
          </p:nvSpPr>
          <p:spPr>
            <a:xfrm>
              <a:off x="665293" y="3314340"/>
              <a:ext cx="29449" cy="23028"/>
            </a:xfrm>
            <a:custGeom>
              <a:rect b="b" l="l" r="r" t="t"/>
              <a:pathLst>
                <a:path extrusionOk="0" h="269" w="344">
                  <a:moveTo>
                    <a:pt x="104" y="1"/>
                  </a:moveTo>
                  <a:cubicBezTo>
                    <a:pt x="94" y="1"/>
                    <a:pt x="83" y="4"/>
                    <a:pt x="71" y="10"/>
                  </a:cubicBezTo>
                  <a:cubicBezTo>
                    <a:pt x="0" y="49"/>
                    <a:pt x="55" y="244"/>
                    <a:pt x="110" y="265"/>
                  </a:cubicBezTo>
                  <a:cubicBezTo>
                    <a:pt x="115" y="268"/>
                    <a:pt x="122" y="269"/>
                    <a:pt x="129" y="269"/>
                  </a:cubicBezTo>
                  <a:cubicBezTo>
                    <a:pt x="196" y="269"/>
                    <a:pt x="343" y="169"/>
                    <a:pt x="311" y="101"/>
                  </a:cubicBezTo>
                  <a:cubicBezTo>
                    <a:pt x="296" y="71"/>
                    <a:pt x="276" y="61"/>
                    <a:pt x="255" y="61"/>
                  </a:cubicBezTo>
                  <a:cubicBezTo>
                    <a:pt x="218" y="61"/>
                    <a:pt x="180" y="94"/>
                    <a:pt x="180" y="94"/>
                  </a:cubicBezTo>
                  <a:cubicBezTo>
                    <a:pt x="180" y="94"/>
                    <a:pt x="160" y="1"/>
                    <a:pt x="104" y="1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7"/>
            <p:cNvSpPr/>
            <p:nvPr/>
          </p:nvSpPr>
          <p:spPr>
            <a:xfrm>
              <a:off x="611276" y="3333516"/>
              <a:ext cx="35356" cy="21829"/>
            </a:xfrm>
            <a:custGeom>
              <a:rect b="b" l="l" r="r" t="t"/>
              <a:pathLst>
                <a:path extrusionOk="0" h="255" w="413">
                  <a:moveTo>
                    <a:pt x="51" y="0"/>
                  </a:moveTo>
                  <a:cubicBezTo>
                    <a:pt x="43" y="0"/>
                    <a:pt x="35" y="3"/>
                    <a:pt x="28" y="7"/>
                  </a:cubicBezTo>
                  <a:cubicBezTo>
                    <a:pt x="7" y="20"/>
                    <a:pt x="1" y="45"/>
                    <a:pt x="13" y="66"/>
                  </a:cubicBezTo>
                  <a:cubicBezTo>
                    <a:pt x="121" y="241"/>
                    <a:pt x="304" y="254"/>
                    <a:pt x="357" y="254"/>
                  </a:cubicBezTo>
                  <a:cubicBezTo>
                    <a:pt x="362" y="254"/>
                    <a:pt x="365" y="253"/>
                    <a:pt x="368" y="253"/>
                  </a:cubicBezTo>
                  <a:cubicBezTo>
                    <a:pt x="369" y="253"/>
                    <a:pt x="370" y="254"/>
                    <a:pt x="371" y="254"/>
                  </a:cubicBezTo>
                  <a:cubicBezTo>
                    <a:pt x="395" y="251"/>
                    <a:pt x="412" y="231"/>
                    <a:pt x="410" y="208"/>
                  </a:cubicBezTo>
                  <a:cubicBezTo>
                    <a:pt x="408" y="185"/>
                    <a:pt x="389" y="168"/>
                    <a:pt x="366" y="168"/>
                  </a:cubicBezTo>
                  <a:cubicBezTo>
                    <a:pt x="365" y="168"/>
                    <a:pt x="365" y="168"/>
                    <a:pt x="364" y="168"/>
                  </a:cubicBezTo>
                  <a:cubicBezTo>
                    <a:pt x="364" y="168"/>
                    <a:pt x="361" y="168"/>
                    <a:pt x="356" y="168"/>
                  </a:cubicBezTo>
                  <a:cubicBezTo>
                    <a:pt x="319" y="168"/>
                    <a:pt x="172" y="159"/>
                    <a:pt x="86" y="21"/>
                  </a:cubicBezTo>
                  <a:cubicBezTo>
                    <a:pt x="78" y="8"/>
                    <a:pt x="65" y="0"/>
                    <a:pt x="5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7"/>
            <p:cNvSpPr/>
            <p:nvPr/>
          </p:nvSpPr>
          <p:spPr>
            <a:xfrm>
              <a:off x="596980" y="3279071"/>
              <a:ext cx="17635" cy="17378"/>
            </a:xfrm>
            <a:custGeom>
              <a:rect b="b" l="l" r="r" t="t"/>
              <a:pathLst>
                <a:path extrusionOk="0" h="203" w="206">
                  <a:moveTo>
                    <a:pt x="105" y="0"/>
                  </a:moveTo>
                  <a:cubicBezTo>
                    <a:pt x="103" y="0"/>
                    <a:pt x="100" y="0"/>
                    <a:pt x="98" y="1"/>
                  </a:cubicBezTo>
                  <a:cubicBezTo>
                    <a:pt x="42" y="3"/>
                    <a:pt x="0" y="50"/>
                    <a:pt x="4" y="107"/>
                  </a:cubicBezTo>
                  <a:cubicBezTo>
                    <a:pt x="6" y="160"/>
                    <a:pt x="50" y="203"/>
                    <a:pt x="102" y="203"/>
                  </a:cubicBezTo>
                  <a:cubicBezTo>
                    <a:pt x="104" y="203"/>
                    <a:pt x="107" y="202"/>
                    <a:pt x="109" y="202"/>
                  </a:cubicBezTo>
                  <a:cubicBezTo>
                    <a:pt x="165" y="199"/>
                    <a:pt x="206" y="152"/>
                    <a:pt x="204" y="95"/>
                  </a:cubicBezTo>
                  <a:cubicBezTo>
                    <a:pt x="201" y="42"/>
                    <a:pt x="158" y="0"/>
                    <a:pt x="10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7"/>
            <p:cNvSpPr/>
            <p:nvPr/>
          </p:nvSpPr>
          <p:spPr>
            <a:xfrm>
              <a:off x="656305" y="3272479"/>
              <a:ext cx="17635" cy="17378"/>
            </a:xfrm>
            <a:custGeom>
              <a:rect b="b" l="l" r="r" t="t"/>
              <a:pathLst>
                <a:path extrusionOk="0" h="203" w="206">
                  <a:moveTo>
                    <a:pt x="104" y="0"/>
                  </a:moveTo>
                  <a:cubicBezTo>
                    <a:pt x="102" y="0"/>
                    <a:pt x="100" y="0"/>
                    <a:pt x="97" y="1"/>
                  </a:cubicBezTo>
                  <a:cubicBezTo>
                    <a:pt x="42" y="3"/>
                    <a:pt x="0" y="50"/>
                    <a:pt x="2" y="106"/>
                  </a:cubicBezTo>
                  <a:cubicBezTo>
                    <a:pt x="5" y="160"/>
                    <a:pt x="49" y="202"/>
                    <a:pt x="101" y="202"/>
                  </a:cubicBezTo>
                  <a:cubicBezTo>
                    <a:pt x="104" y="202"/>
                    <a:pt x="106" y="202"/>
                    <a:pt x="108" y="202"/>
                  </a:cubicBezTo>
                  <a:cubicBezTo>
                    <a:pt x="164" y="199"/>
                    <a:pt x="205" y="152"/>
                    <a:pt x="202" y="95"/>
                  </a:cubicBezTo>
                  <a:cubicBezTo>
                    <a:pt x="200" y="41"/>
                    <a:pt x="156" y="0"/>
                    <a:pt x="10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7"/>
            <p:cNvSpPr/>
            <p:nvPr/>
          </p:nvSpPr>
          <p:spPr>
            <a:xfrm>
              <a:off x="461380" y="3185674"/>
              <a:ext cx="59326" cy="17463"/>
            </a:xfrm>
            <a:custGeom>
              <a:rect b="b" l="l" r="r" t="t"/>
              <a:pathLst>
                <a:path extrusionOk="0" h="204" w="693">
                  <a:moveTo>
                    <a:pt x="187" y="0"/>
                  </a:moveTo>
                  <a:cubicBezTo>
                    <a:pt x="130" y="0"/>
                    <a:pt x="68" y="5"/>
                    <a:pt x="1" y="17"/>
                  </a:cubicBezTo>
                  <a:lnTo>
                    <a:pt x="693" y="203"/>
                  </a:lnTo>
                  <a:cubicBezTo>
                    <a:pt x="693" y="203"/>
                    <a:pt x="548" y="0"/>
                    <a:pt x="18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7"/>
            <p:cNvSpPr/>
            <p:nvPr/>
          </p:nvSpPr>
          <p:spPr>
            <a:xfrm>
              <a:off x="480642" y="3151603"/>
              <a:ext cx="36726" cy="52133"/>
            </a:xfrm>
            <a:custGeom>
              <a:rect b="b" l="l" r="r" t="t"/>
              <a:pathLst>
                <a:path extrusionOk="0" h="609" w="429">
                  <a:moveTo>
                    <a:pt x="1" y="1"/>
                  </a:moveTo>
                  <a:lnTo>
                    <a:pt x="394" y="608"/>
                  </a:lnTo>
                  <a:cubicBezTo>
                    <a:pt x="394" y="608"/>
                    <a:pt x="429" y="276"/>
                    <a:pt x="1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7"/>
            <p:cNvSpPr/>
            <p:nvPr/>
          </p:nvSpPr>
          <p:spPr>
            <a:xfrm>
              <a:off x="396748" y="4862013"/>
              <a:ext cx="139540" cy="173521"/>
            </a:xfrm>
            <a:custGeom>
              <a:rect b="b" l="l" r="r" t="t"/>
              <a:pathLst>
                <a:path extrusionOk="0" h="2027" w="1630">
                  <a:moveTo>
                    <a:pt x="1" y="0"/>
                  </a:moveTo>
                  <a:lnTo>
                    <a:pt x="1" y="2026"/>
                  </a:lnTo>
                  <a:cubicBezTo>
                    <a:pt x="1" y="2026"/>
                    <a:pt x="163" y="1636"/>
                    <a:pt x="512" y="1636"/>
                  </a:cubicBezTo>
                  <a:cubicBezTo>
                    <a:pt x="687" y="1636"/>
                    <a:pt x="801" y="1769"/>
                    <a:pt x="873" y="1904"/>
                  </a:cubicBezTo>
                  <a:lnTo>
                    <a:pt x="1530" y="1904"/>
                  </a:lnTo>
                  <a:lnTo>
                    <a:pt x="1532" y="1855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7"/>
            <p:cNvSpPr/>
            <p:nvPr/>
          </p:nvSpPr>
          <p:spPr>
            <a:xfrm>
              <a:off x="396748" y="4602797"/>
              <a:ext cx="153237" cy="259298"/>
            </a:xfrm>
            <a:custGeom>
              <a:rect b="b" l="l" r="r" t="t"/>
              <a:pathLst>
                <a:path extrusionOk="0" h="3029" w="1790">
                  <a:moveTo>
                    <a:pt x="1" y="1"/>
                  </a:moveTo>
                  <a:lnTo>
                    <a:pt x="1" y="3028"/>
                  </a:lnTo>
                  <a:lnTo>
                    <a:pt x="1631" y="3028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7"/>
            <p:cNvSpPr/>
            <p:nvPr/>
          </p:nvSpPr>
          <p:spPr>
            <a:xfrm>
              <a:off x="331517" y="5129360"/>
              <a:ext cx="190134" cy="98788"/>
            </a:xfrm>
            <a:custGeom>
              <a:rect b="b" l="l" r="r" t="t"/>
              <a:pathLst>
                <a:path extrusionOk="0" h="1154" w="2221">
                  <a:moveTo>
                    <a:pt x="2221" y="1"/>
                  </a:moveTo>
                  <a:lnTo>
                    <a:pt x="2221" y="1"/>
                  </a:lnTo>
                  <a:cubicBezTo>
                    <a:pt x="1302" y="642"/>
                    <a:pt x="656" y="760"/>
                    <a:pt x="306" y="760"/>
                  </a:cubicBezTo>
                  <a:cubicBezTo>
                    <a:pt x="104" y="760"/>
                    <a:pt x="1" y="721"/>
                    <a:pt x="1" y="721"/>
                  </a:cubicBezTo>
                  <a:lnTo>
                    <a:pt x="1" y="1138"/>
                  </a:lnTo>
                  <a:cubicBezTo>
                    <a:pt x="1" y="1138"/>
                    <a:pt x="104" y="1154"/>
                    <a:pt x="272" y="1154"/>
                  </a:cubicBezTo>
                  <a:cubicBezTo>
                    <a:pt x="695" y="1154"/>
                    <a:pt x="1529" y="1057"/>
                    <a:pt x="2185" y="379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>
              <a:off x="357198" y="5001979"/>
              <a:ext cx="170616" cy="176689"/>
            </a:xfrm>
            <a:custGeom>
              <a:rect b="b" l="l" r="r" t="t"/>
              <a:pathLst>
                <a:path extrusionOk="0" h="2064" w="1993">
                  <a:moveTo>
                    <a:pt x="975" y="1"/>
                  </a:moveTo>
                  <a:cubicBezTo>
                    <a:pt x="625" y="1"/>
                    <a:pt x="464" y="390"/>
                    <a:pt x="464" y="390"/>
                  </a:cubicBezTo>
                  <a:lnTo>
                    <a:pt x="464" y="744"/>
                  </a:lnTo>
                  <a:cubicBezTo>
                    <a:pt x="464" y="744"/>
                    <a:pt x="216" y="1064"/>
                    <a:pt x="1" y="1421"/>
                  </a:cubicBezTo>
                  <a:cubicBezTo>
                    <a:pt x="244" y="1456"/>
                    <a:pt x="589" y="1596"/>
                    <a:pt x="875" y="2064"/>
                  </a:cubicBezTo>
                  <a:cubicBezTo>
                    <a:pt x="1083" y="1983"/>
                    <a:pt x="1316" y="1870"/>
                    <a:pt x="1576" y="1714"/>
                  </a:cubicBezTo>
                  <a:cubicBezTo>
                    <a:pt x="1633" y="1444"/>
                    <a:pt x="1798" y="1255"/>
                    <a:pt x="1943" y="1138"/>
                  </a:cubicBezTo>
                  <a:lnTo>
                    <a:pt x="1993" y="269"/>
                  </a:lnTo>
                  <a:lnTo>
                    <a:pt x="1336" y="269"/>
                  </a:lnTo>
                  <a:cubicBezTo>
                    <a:pt x="1265" y="135"/>
                    <a:pt x="1150" y="1"/>
                    <a:pt x="9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329205" y="5123539"/>
              <a:ext cx="103157" cy="70967"/>
            </a:xfrm>
            <a:custGeom>
              <a:rect b="b" l="l" r="r" t="t"/>
              <a:pathLst>
                <a:path extrusionOk="0" h="829" w="1205">
                  <a:moveTo>
                    <a:pt x="329" y="1"/>
                  </a:moveTo>
                  <a:cubicBezTo>
                    <a:pt x="154" y="293"/>
                    <a:pt x="1" y="608"/>
                    <a:pt x="29" y="789"/>
                  </a:cubicBezTo>
                  <a:cubicBezTo>
                    <a:pt x="29" y="789"/>
                    <a:pt x="132" y="828"/>
                    <a:pt x="335" y="828"/>
                  </a:cubicBezTo>
                  <a:cubicBezTo>
                    <a:pt x="532" y="828"/>
                    <a:pt x="823" y="791"/>
                    <a:pt x="1204" y="644"/>
                  </a:cubicBezTo>
                  <a:cubicBezTo>
                    <a:pt x="915" y="177"/>
                    <a:pt x="571" y="36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492113" y="5099398"/>
              <a:ext cx="31418" cy="49308"/>
            </a:xfrm>
            <a:custGeom>
              <a:rect b="b" l="l" r="r" t="t"/>
              <a:pathLst>
                <a:path extrusionOk="0" h="576" w="367">
                  <a:moveTo>
                    <a:pt x="367" y="0"/>
                  </a:moveTo>
                  <a:lnTo>
                    <a:pt x="367" y="0"/>
                  </a:lnTo>
                  <a:cubicBezTo>
                    <a:pt x="222" y="117"/>
                    <a:pt x="57" y="307"/>
                    <a:pt x="0" y="576"/>
                  </a:cubicBezTo>
                  <a:cubicBezTo>
                    <a:pt x="110" y="509"/>
                    <a:pt x="227" y="434"/>
                    <a:pt x="346" y="351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>
              <a:off x="363448" y="5021411"/>
              <a:ext cx="111889" cy="100415"/>
            </a:xfrm>
            <a:custGeom>
              <a:rect b="b" l="l" r="r" t="t"/>
              <a:pathLst>
                <a:path extrusionOk="0" h="1173" w="1307">
                  <a:moveTo>
                    <a:pt x="1260" y="0"/>
                  </a:moveTo>
                  <a:cubicBezTo>
                    <a:pt x="1241" y="0"/>
                    <a:pt x="1221" y="17"/>
                    <a:pt x="1220" y="38"/>
                  </a:cubicBezTo>
                  <a:lnTo>
                    <a:pt x="1164" y="500"/>
                  </a:lnTo>
                  <a:cubicBezTo>
                    <a:pt x="1123" y="543"/>
                    <a:pt x="950" y="723"/>
                    <a:pt x="707" y="973"/>
                  </a:cubicBezTo>
                  <a:cubicBezTo>
                    <a:pt x="623" y="1060"/>
                    <a:pt x="526" y="1089"/>
                    <a:pt x="433" y="1089"/>
                  </a:cubicBezTo>
                  <a:cubicBezTo>
                    <a:pt x="249" y="1089"/>
                    <a:pt x="84" y="975"/>
                    <a:pt x="74" y="968"/>
                  </a:cubicBezTo>
                  <a:cubicBezTo>
                    <a:pt x="67" y="962"/>
                    <a:pt x="58" y="959"/>
                    <a:pt x="50" y="959"/>
                  </a:cubicBezTo>
                  <a:cubicBezTo>
                    <a:pt x="37" y="959"/>
                    <a:pt x="23" y="966"/>
                    <a:pt x="14" y="978"/>
                  </a:cubicBezTo>
                  <a:cubicBezTo>
                    <a:pt x="1" y="997"/>
                    <a:pt x="5" y="1023"/>
                    <a:pt x="25" y="1037"/>
                  </a:cubicBezTo>
                  <a:cubicBezTo>
                    <a:pt x="28" y="1039"/>
                    <a:pt x="220" y="1172"/>
                    <a:pt x="438" y="1172"/>
                  </a:cubicBezTo>
                  <a:cubicBezTo>
                    <a:pt x="548" y="1172"/>
                    <a:pt x="666" y="1137"/>
                    <a:pt x="769" y="1032"/>
                  </a:cubicBezTo>
                  <a:cubicBezTo>
                    <a:pt x="1050" y="743"/>
                    <a:pt x="1236" y="548"/>
                    <a:pt x="1236" y="548"/>
                  </a:cubicBezTo>
                  <a:cubicBezTo>
                    <a:pt x="1242" y="542"/>
                    <a:pt x="1246" y="533"/>
                    <a:pt x="1247" y="523"/>
                  </a:cubicBezTo>
                  <a:lnTo>
                    <a:pt x="1304" y="48"/>
                  </a:lnTo>
                  <a:cubicBezTo>
                    <a:pt x="1307" y="25"/>
                    <a:pt x="1290" y="3"/>
                    <a:pt x="1267" y="1"/>
                  </a:cubicBezTo>
                  <a:cubicBezTo>
                    <a:pt x="1265" y="1"/>
                    <a:pt x="1263" y="0"/>
                    <a:pt x="1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>
              <a:off x="393238" y="4877165"/>
              <a:ext cx="145790" cy="7362"/>
            </a:xfrm>
            <a:custGeom>
              <a:rect b="b" l="l" r="r" t="t"/>
              <a:pathLst>
                <a:path extrusionOk="0" h="86" w="1703">
                  <a:moveTo>
                    <a:pt x="44" y="0"/>
                  </a:moveTo>
                  <a:cubicBezTo>
                    <a:pt x="20" y="0"/>
                    <a:pt x="1" y="20"/>
                    <a:pt x="1" y="43"/>
                  </a:cubicBezTo>
                  <a:cubicBezTo>
                    <a:pt x="1" y="66"/>
                    <a:pt x="20" y="86"/>
                    <a:pt x="44" y="86"/>
                  </a:cubicBezTo>
                  <a:lnTo>
                    <a:pt x="1660" y="86"/>
                  </a:lnTo>
                  <a:cubicBezTo>
                    <a:pt x="1684" y="86"/>
                    <a:pt x="1703" y="66"/>
                    <a:pt x="1703" y="43"/>
                  </a:cubicBezTo>
                  <a:cubicBezTo>
                    <a:pt x="1703" y="20"/>
                    <a:pt x="1684" y="0"/>
                    <a:pt x="1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408391" y="4616409"/>
              <a:ext cx="82868" cy="24654"/>
            </a:xfrm>
            <a:custGeom>
              <a:rect b="b" l="l" r="r" t="t"/>
              <a:pathLst>
                <a:path extrusionOk="0" h="288" w="968">
                  <a:moveTo>
                    <a:pt x="47" y="0"/>
                  </a:moveTo>
                  <a:cubicBezTo>
                    <a:pt x="27" y="0"/>
                    <a:pt x="10" y="13"/>
                    <a:pt x="6" y="33"/>
                  </a:cubicBezTo>
                  <a:cubicBezTo>
                    <a:pt x="0" y="56"/>
                    <a:pt x="14" y="79"/>
                    <a:pt x="37" y="85"/>
                  </a:cubicBezTo>
                  <a:lnTo>
                    <a:pt x="911" y="286"/>
                  </a:lnTo>
                  <a:cubicBezTo>
                    <a:pt x="914" y="287"/>
                    <a:pt x="918" y="287"/>
                    <a:pt x="921" y="287"/>
                  </a:cubicBezTo>
                  <a:cubicBezTo>
                    <a:pt x="941" y="287"/>
                    <a:pt x="958" y="275"/>
                    <a:pt x="962" y="254"/>
                  </a:cubicBezTo>
                  <a:cubicBezTo>
                    <a:pt x="967" y="231"/>
                    <a:pt x="953" y="208"/>
                    <a:pt x="929" y="203"/>
                  </a:cubicBezTo>
                  <a:lnTo>
                    <a:pt x="57" y="1"/>
                  </a:lnTo>
                  <a:cubicBezTo>
                    <a:pt x="54" y="1"/>
                    <a:pt x="50" y="0"/>
                    <a:pt x="4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330489" y="5145626"/>
              <a:ext cx="193387" cy="73021"/>
            </a:xfrm>
            <a:custGeom>
              <a:rect b="b" l="l" r="r" t="t"/>
              <a:pathLst>
                <a:path extrusionOk="0" h="853" w="2259">
                  <a:moveTo>
                    <a:pt x="2208" y="0"/>
                  </a:moveTo>
                  <a:cubicBezTo>
                    <a:pt x="1305" y="653"/>
                    <a:pt x="639" y="762"/>
                    <a:pt x="293" y="762"/>
                  </a:cubicBezTo>
                  <a:cubicBezTo>
                    <a:pt x="121" y="762"/>
                    <a:pt x="28" y="735"/>
                    <a:pt x="26" y="734"/>
                  </a:cubicBezTo>
                  <a:lnTo>
                    <a:pt x="0" y="817"/>
                  </a:lnTo>
                  <a:cubicBezTo>
                    <a:pt x="12" y="820"/>
                    <a:pt x="116" y="853"/>
                    <a:pt x="305" y="853"/>
                  </a:cubicBezTo>
                  <a:cubicBezTo>
                    <a:pt x="667" y="853"/>
                    <a:pt x="1342" y="734"/>
                    <a:pt x="2259" y="69"/>
                  </a:cubicBezTo>
                  <a:lnTo>
                    <a:pt x="22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445115" y="3296877"/>
              <a:ext cx="22344" cy="41775"/>
            </a:xfrm>
            <a:custGeom>
              <a:rect b="b" l="l" r="r" t="t"/>
              <a:pathLst>
                <a:path extrusionOk="0" h="488" w="261">
                  <a:moveTo>
                    <a:pt x="130" y="0"/>
                  </a:moveTo>
                  <a:cubicBezTo>
                    <a:pt x="58" y="0"/>
                    <a:pt x="0" y="58"/>
                    <a:pt x="0" y="130"/>
                  </a:cubicBezTo>
                  <a:lnTo>
                    <a:pt x="0" y="358"/>
                  </a:lnTo>
                  <a:cubicBezTo>
                    <a:pt x="0" y="429"/>
                    <a:pt x="60" y="488"/>
                    <a:pt x="130" y="488"/>
                  </a:cubicBezTo>
                  <a:cubicBezTo>
                    <a:pt x="202" y="488"/>
                    <a:pt x="260" y="428"/>
                    <a:pt x="260" y="358"/>
                  </a:cubicBezTo>
                  <a:lnTo>
                    <a:pt x="260" y="130"/>
                  </a:lnTo>
                  <a:cubicBezTo>
                    <a:pt x="260" y="58"/>
                    <a:pt x="201" y="0"/>
                    <a:pt x="13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531320" y="3285491"/>
              <a:ext cx="82697" cy="11385"/>
            </a:xfrm>
            <a:custGeom>
              <a:rect b="b" l="l" r="r" t="t"/>
              <a:pathLst>
                <a:path extrusionOk="0" h="133" w="966">
                  <a:moveTo>
                    <a:pt x="484" y="1"/>
                  </a:moveTo>
                  <a:cubicBezTo>
                    <a:pt x="351" y="3"/>
                    <a:pt x="217" y="4"/>
                    <a:pt x="84" y="4"/>
                  </a:cubicBezTo>
                  <a:cubicBezTo>
                    <a:pt x="37" y="4"/>
                    <a:pt x="1" y="15"/>
                    <a:pt x="0" y="68"/>
                  </a:cubicBezTo>
                  <a:cubicBezTo>
                    <a:pt x="0" y="121"/>
                    <a:pt x="37" y="131"/>
                    <a:pt x="84" y="131"/>
                  </a:cubicBezTo>
                  <a:cubicBezTo>
                    <a:pt x="126" y="131"/>
                    <a:pt x="167" y="130"/>
                    <a:pt x="208" y="130"/>
                  </a:cubicBezTo>
                  <a:cubicBezTo>
                    <a:pt x="300" y="130"/>
                    <a:pt x="392" y="132"/>
                    <a:pt x="484" y="132"/>
                  </a:cubicBezTo>
                  <a:cubicBezTo>
                    <a:pt x="617" y="131"/>
                    <a:pt x="748" y="129"/>
                    <a:pt x="880" y="129"/>
                  </a:cubicBezTo>
                  <a:cubicBezTo>
                    <a:pt x="926" y="129"/>
                    <a:pt x="966" y="123"/>
                    <a:pt x="966" y="67"/>
                  </a:cubicBezTo>
                  <a:cubicBezTo>
                    <a:pt x="966" y="14"/>
                    <a:pt x="930" y="4"/>
                    <a:pt x="887" y="4"/>
                  </a:cubicBezTo>
                  <a:cubicBezTo>
                    <a:pt x="885" y="4"/>
                    <a:pt x="883" y="4"/>
                    <a:pt x="880" y="4"/>
                  </a:cubicBezTo>
                  <a:cubicBezTo>
                    <a:pt x="748" y="4"/>
                    <a:pt x="617" y="3"/>
                    <a:pt x="4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>
              <a:off x="515055" y="3276246"/>
              <a:ext cx="115399" cy="51962"/>
            </a:xfrm>
            <a:custGeom>
              <a:rect b="b" l="l" r="r" t="t"/>
              <a:pathLst>
                <a:path extrusionOk="0" h="607" w="1348">
                  <a:moveTo>
                    <a:pt x="679" y="108"/>
                  </a:moveTo>
                  <a:cubicBezTo>
                    <a:pt x="811" y="109"/>
                    <a:pt x="942" y="111"/>
                    <a:pt x="1074" y="111"/>
                  </a:cubicBezTo>
                  <a:cubicBezTo>
                    <a:pt x="1121" y="111"/>
                    <a:pt x="1158" y="118"/>
                    <a:pt x="1159" y="174"/>
                  </a:cubicBezTo>
                  <a:cubicBezTo>
                    <a:pt x="1159" y="230"/>
                    <a:pt x="1121" y="236"/>
                    <a:pt x="1074" y="236"/>
                  </a:cubicBezTo>
                  <a:cubicBezTo>
                    <a:pt x="942" y="236"/>
                    <a:pt x="811" y="237"/>
                    <a:pt x="679" y="239"/>
                  </a:cubicBezTo>
                  <a:cubicBezTo>
                    <a:pt x="546" y="239"/>
                    <a:pt x="412" y="237"/>
                    <a:pt x="279" y="237"/>
                  </a:cubicBezTo>
                  <a:cubicBezTo>
                    <a:pt x="231" y="237"/>
                    <a:pt x="194" y="227"/>
                    <a:pt x="194" y="175"/>
                  </a:cubicBezTo>
                  <a:cubicBezTo>
                    <a:pt x="194" y="122"/>
                    <a:pt x="231" y="111"/>
                    <a:pt x="279" y="111"/>
                  </a:cubicBezTo>
                  <a:cubicBezTo>
                    <a:pt x="297" y="111"/>
                    <a:pt x="316" y="111"/>
                    <a:pt x="334" y="111"/>
                  </a:cubicBezTo>
                  <a:cubicBezTo>
                    <a:pt x="450" y="111"/>
                    <a:pt x="564" y="109"/>
                    <a:pt x="679" y="108"/>
                  </a:cubicBezTo>
                  <a:close/>
                  <a:moveTo>
                    <a:pt x="155" y="1"/>
                  </a:moveTo>
                  <a:cubicBezTo>
                    <a:pt x="88" y="1"/>
                    <a:pt x="56" y="39"/>
                    <a:pt x="50" y="102"/>
                  </a:cubicBezTo>
                  <a:cubicBezTo>
                    <a:pt x="33" y="268"/>
                    <a:pt x="16" y="436"/>
                    <a:pt x="1" y="602"/>
                  </a:cubicBezTo>
                  <a:cubicBezTo>
                    <a:pt x="227" y="604"/>
                    <a:pt x="454" y="605"/>
                    <a:pt x="681" y="606"/>
                  </a:cubicBezTo>
                  <a:lnTo>
                    <a:pt x="680" y="602"/>
                  </a:lnTo>
                  <a:lnTo>
                    <a:pt x="1347" y="602"/>
                  </a:lnTo>
                  <a:cubicBezTo>
                    <a:pt x="1331" y="436"/>
                    <a:pt x="1315" y="268"/>
                    <a:pt x="1297" y="102"/>
                  </a:cubicBezTo>
                  <a:cubicBezTo>
                    <a:pt x="1290" y="39"/>
                    <a:pt x="1257" y="1"/>
                    <a:pt x="1190" y="1"/>
                  </a:cubicBezTo>
                  <a:cubicBezTo>
                    <a:pt x="1020" y="2"/>
                    <a:pt x="849" y="2"/>
                    <a:pt x="680" y="4"/>
                  </a:cubicBezTo>
                  <a:cubicBezTo>
                    <a:pt x="505" y="2"/>
                    <a:pt x="330" y="2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>
              <a:off x="386818" y="3325983"/>
              <a:ext cx="372050" cy="237896"/>
            </a:xfrm>
            <a:custGeom>
              <a:rect b="b" l="l" r="r" t="t"/>
              <a:pathLst>
                <a:path extrusionOk="0" h="2779" w="4346">
                  <a:moveTo>
                    <a:pt x="4225" y="1"/>
                  </a:moveTo>
                  <a:lnTo>
                    <a:pt x="119" y="4"/>
                  </a:lnTo>
                  <a:cubicBezTo>
                    <a:pt x="53" y="4"/>
                    <a:pt x="0" y="57"/>
                    <a:pt x="0" y="122"/>
                  </a:cubicBezTo>
                  <a:lnTo>
                    <a:pt x="1" y="2660"/>
                  </a:lnTo>
                  <a:cubicBezTo>
                    <a:pt x="1" y="2726"/>
                    <a:pt x="54" y="2779"/>
                    <a:pt x="120" y="2779"/>
                  </a:cubicBezTo>
                  <a:lnTo>
                    <a:pt x="4227" y="2776"/>
                  </a:lnTo>
                  <a:cubicBezTo>
                    <a:pt x="4292" y="2776"/>
                    <a:pt x="4345" y="2724"/>
                    <a:pt x="4345" y="2658"/>
                  </a:cubicBezTo>
                  <a:lnTo>
                    <a:pt x="4343" y="119"/>
                  </a:lnTo>
                  <a:cubicBezTo>
                    <a:pt x="4343" y="54"/>
                    <a:pt x="4291" y="1"/>
                    <a:pt x="42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386904" y="3382226"/>
              <a:ext cx="371965" cy="124983"/>
            </a:xfrm>
            <a:custGeom>
              <a:rect b="b" l="l" r="r" t="t"/>
              <a:pathLst>
                <a:path extrusionOk="0" h="1460" w="4345">
                  <a:moveTo>
                    <a:pt x="0" y="1"/>
                  </a:moveTo>
                  <a:lnTo>
                    <a:pt x="0" y="1459"/>
                  </a:lnTo>
                  <a:lnTo>
                    <a:pt x="4344" y="1459"/>
                  </a:lnTo>
                  <a:lnTo>
                    <a:pt x="4344" y="1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470283" y="3345415"/>
              <a:ext cx="208625" cy="205195"/>
            </a:xfrm>
            <a:custGeom>
              <a:rect b="b" l="l" r="r" t="t"/>
              <a:pathLst>
                <a:path extrusionOk="0" h="2397" w="2437">
                  <a:moveTo>
                    <a:pt x="1199" y="259"/>
                  </a:moveTo>
                  <a:cubicBezTo>
                    <a:pt x="1723" y="259"/>
                    <a:pt x="2136" y="673"/>
                    <a:pt x="2137" y="1195"/>
                  </a:cubicBezTo>
                  <a:cubicBezTo>
                    <a:pt x="2138" y="1713"/>
                    <a:pt x="1722" y="2138"/>
                    <a:pt x="1208" y="2142"/>
                  </a:cubicBezTo>
                  <a:cubicBezTo>
                    <a:pt x="1206" y="2142"/>
                    <a:pt x="1204" y="2142"/>
                    <a:pt x="1202" y="2142"/>
                  </a:cubicBezTo>
                  <a:cubicBezTo>
                    <a:pt x="680" y="2142"/>
                    <a:pt x="260" y="1725"/>
                    <a:pt x="257" y="1202"/>
                  </a:cubicBezTo>
                  <a:cubicBezTo>
                    <a:pt x="255" y="678"/>
                    <a:pt x="669" y="260"/>
                    <a:pt x="1193" y="259"/>
                  </a:cubicBezTo>
                  <a:cubicBezTo>
                    <a:pt x="1195" y="259"/>
                    <a:pt x="1197" y="259"/>
                    <a:pt x="1199" y="259"/>
                  </a:cubicBezTo>
                  <a:close/>
                  <a:moveTo>
                    <a:pt x="1204" y="0"/>
                  </a:moveTo>
                  <a:cubicBezTo>
                    <a:pt x="830" y="10"/>
                    <a:pt x="519" y="153"/>
                    <a:pt x="273" y="437"/>
                  </a:cubicBezTo>
                  <a:cubicBezTo>
                    <a:pt x="98" y="663"/>
                    <a:pt x="0" y="917"/>
                    <a:pt x="3" y="1206"/>
                  </a:cubicBezTo>
                  <a:cubicBezTo>
                    <a:pt x="4" y="1433"/>
                    <a:pt x="66" y="1640"/>
                    <a:pt x="185" y="1833"/>
                  </a:cubicBezTo>
                  <a:cubicBezTo>
                    <a:pt x="199" y="1853"/>
                    <a:pt x="210" y="1875"/>
                    <a:pt x="224" y="1896"/>
                  </a:cubicBezTo>
                  <a:cubicBezTo>
                    <a:pt x="335" y="2034"/>
                    <a:pt x="461" y="2158"/>
                    <a:pt x="619" y="2244"/>
                  </a:cubicBezTo>
                  <a:cubicBezTo>
                    <a:pt x="802" y="2344"/>
                    <a:pt x="998" y="2391"/>
                    <a:pt x="1207" y="2396"/>
                  </a:cubicBezTo>
                  <a:cubicBezTo>
                    <a:pt x="1599" y="2383"/>
                    <a:pt x="1917" y="2225"/>
                    <a:pt x="2158" y="1913"/>
                  </a:cubicBezTo>
                  <a:cubicBezTo>
                    <a:pt x="2163" y="1906"/>
                    <a:pt x="2172" y="1901"/>
                    <a:pt x="2179" y="1895"/>
                  </a:cubicBezTo>
                  <a:cubicBezTo>
                    <a:pt x="2257" y="1758"/>
                    <a:pt x="2334" y="1619"/>
                    <a:pt x="2366" y="1460"/>
                  </a:cubicBezTo>
                  <a:cubicBezTo>
                    <a:pt x="2437" y="1111"/>
                    <a:pt x="2375" y="790"/>
                    <a:pt x="2165" y="499"/>
                  </a:cubicBezTo>
                  <a:cubicBezTo>
                    <a:pt x="2150" y="478"/>
                    <a:pt x="2138" y="457"/>
                    <a:pt x="2124" y="436"/>
                  </a:cubicBezTo>
                  <a:cubicBezTo>
                    <a:pt x="1987" y="290"/>
                    <a:pt x="1833" y="165"/>
                    <a:pt x="1643" y="90"/>
                  </a:cubicBezTo>
                  <a:cubicBezTo>
                    <a:pt x="1501" y="33"/>
                    <a:pt x="1355" y="8"/>
                    <a:pt x="1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424912" y="3456874"/>
              <a:ext cx="29021" cy="28678"/>
            </a:xfrm>
            <a:custGeom>
              <a:rect b="b" l="l" r="r" t="t"/>
              <a:pathLst>
                <a:path extrusionOk="0" h="335" w="339">
                  <a:moveTo>
                    <a:pt x="167" y="69"/>
                  </a:moveTo>
                  <a:cubicBezTo>
                    <a:pt x="220" y="69"/>
                    <a:pt x="268" y="116"/>
                    <a:pt x="267" y="168"/>
                  </a:cubicBezTo>
                  <a:cubicBezTo>
                    <a:pt x="266" y="224"/>
                    <a:pt x="221" y="265"/>
                    <a:pt x="166" y="265"/>
                  </a:cubicBezTo>
                  <a:cubicBezTo>
                    <a:pt x="166" y="265"/>
                    <a:pt x="165" y="265"/>
                    <a:pt x="164" y="265"/>
                  </a:cubicBezTo>
                  <a:cubicBezTo>
                    <a:pt x="114" y="263"/>
                    <a:pt x="70" y="217"/>
                    <a:pt x="71" y="167"/>
                  </a:cubicBezTo>
                  <a:cubicBezTo>
                    <a:pt x="72" y="115"/>
                    <a:pt x="117" y="69"/>
                    <a:pt x="167" y="69"/>
                  </a:cubicBezTo>
                  <a:close/>
                  <a:moveTo>
                    <a:pt x="167" y="0"/>
                  </a:moveTo>
                  <a:cubicBezTo>
                    <a:pt x="78" y="0"/>
                    <a:pt x="3" y="77"/>
                    <a:pt x="1" y="167"/>
                  </a:cubicBezTo>
                  <a:cubicBezTo>
                    <a:pt x="1" y="256"/>
                    <a:pt x="80" y="334"/>
                    <a:pt x="170" y="334"/>
                  </a:cubicBezTo>
                  <a:cubicBezTo>
                    <a:pt x="260" y="334"/>
                    <a:pt x="335" y="259"/>
                    <a:pt x="337" y="169"/>
                  </a:cubicBezTo>
                  <a:cubicBezTo>
                    <a:pt x="338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492199" y="3367502"/>
              <a:ext cx="161199" cy="161365"/>
            </a:xfrm>
            <a:custGeom>
              <a:rect b="b" l="l" r="r" t="t"/>
              <a:pathLst>
                <a:path extrusionOk="0" h="1885" w="1883">
                  <a:moveTo>
                    <a:pt x="941" y="238"/>
                  </a:moveTo>
                  <a:cubicBezTo>
                    <a:pt x="942" y="238"/>
                    <a:pt x="943" y="238"/>
                    <a:pt x="945" y="238"/>
                  </a:cubicBezTo>
                  <a:cubicBezTo>
                    <a:pt x="1331" y="238"/>
                    <a:pt x="1646" y="555"/>
                    <a:pt x="1645" y="943"/>
                  </a:cubicBezTo>
                  <a:cubicBezTo>
                    <a:pt x="1645" y="1331"/>
                    <a:pt x="1330" y="1643"/>
                    <a:pt x="939" y="1644"/>
                  </a:cubicBezTo>
                  <a:cubicBezTo>
                    <a:pt x="551" y="1644"/>
                    <a:pt x="238" y="1330"/>
                    <a:pt x="238" y="939"/>
                  </a:cubicBezTo>
                  <a:cubicBezTo>
                    <a:pt x="238" y="554"/>
                    <a:pt x="554" y="238"/>
                    <a:pt x="941" y="238"/>
                  </a:cubicBezTo>
                  <a:close/>
                  <a:moveTo>
                    <a:pt x="939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13" y="2"/>
                    <a:pt x="0" y="420"/>
                    <a:pt x="1" y="944"/>
                  </a:cubicBezTo>
                  <a:cubicBezTo>
                    <a:pt x="4" y="1465"/>
                    <a:pt x="423" y="1884"/>
                    <a:pt x="944" y="1884"/>
                  </a:cubicBezTo>
                  <a:cubicBezTo>
                    <a:pt x="947" y="1884"/>
                    <a:pt x="949" y="1884"/>
                    <a:pt x="952" y="1884"/>
                  </a:cubicBezTo>
                  <a:cubicBezTo>
                    <a:pt x="1466" y="1880"/>
                    <a:pt x="1882" y="1455"/>
                    <a:pt x="1881" y="938"/>
                  </a:cubicBezTo>
                  <a:cubicBezTo>
                    <a:pt x="1880" y="412"/>
                    <a:pt x="1465" y="0"/>
                    <a:pt x="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430819" y="3462696"/>
              <a:ext cx="17036" cy="16950"/>
            </a:xfrm>
            <a:custGeom>
              <a:rect b="b" l="l" r="r" t="t"/>
              <a:pathLst>
                <a:path extrusionOk="0" h="198" w="199">
                  <a:moveTo>
                    <a:pt x="96" y="1"/>
                  </a:moveTo>
                  <a:cubicBezTo>
                    <a:pt x="48" y="1"/>
                    <a:pt x="2" y="47"/>
                    <a:pt x="1" y="99"/>
                  </a:cubicBezTo>
                  <a:cubicBezTo>
                    <a:pt x="1" y="149"/>
                    <a:pt x="44" y="196"/>
                    <a:pt x="94" y="197"/>
                  </a:cubicBezTo>
                  <a:cubicBezTo>
                    <a:pt x="95" y="197"/>
                    <a:pt x="96" y="197"/>
                    <a:pt x="96" y="197"/>
                  </a:cubicBezTo>
                  <a:cubicBezTo>
                    <a:pt x="151" y="197"/>
                    <a:pt x="196" y="156"/>
                    <a:pt x="197" y="100"/>
                  </a:cubicBezTo>
                  <a:cubicBezTo>
                    <a:pt x="198" y="48"/>
                    <a:pt x="150" y="1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512573" y="3408079"/>
              <a:ext cx="0" cy="100072"/>
            </a:xfrm>
            <a:custGeom>
              <a:rect b="b" l="l" r="r" t="t"/>
              <a:pathLst>
                <a:path extrusionOk="0" h="1169" w="0">
                  <a:moveTo>
                    <a:pt x="0" y="0"/>
                  </a:moveTo>
                  <a:lnTo>
                    <a:pt x="0" y="1169"/>
                  </a:lnTo>
                  <a:lnTo>
                    <a:pt x="0" y="1169"/>
                  </a:lnTo>
                  <a:close/>
                </a:path>
              </a:pathLst>
            </a:custGeom>
            <a:solidFill>
              <a:srgbClr val="2E36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527896" y="3404740"/>
              <a:ext cx="88861" cy="86803"/>
            </a:xfrm>
            <a:custGeom>
              <a:rect b="b" l="l" r="r" t="t"/>
              <a:pathLst>
                <a:path extrusionOk="0" h="1014" w="1038">
                  <a:moveTo>
                    <a:pt x="514" y="0"/>
                  </a:moveTo>
                  <a:cubicBezTo>
                    <a:pt x="489" y="0"/>
                    <a:pt x="463" y="2"/>
                    <a:pt x="437" y="6"/>
                  </a:cubicBezTo>
                  <a:cubicBezTo>
                    <a:pt x="191" y="48"/>
                    <a:pt x="1" y="281"/>
                    <a:pt x="16" y="521"/>
                  </a:cubicBezTo>
                  <a:cubicBezTo>
                    <a:pt x="35" y="797"/>
                    <a:pt x="246" y="1006"/>
                    <a:pt x="515" y="1013"/>
                  </a:cubicBezTo>
                  <a:cubicBezTo>
                    <a:pt x="519" y="1013"/>
                    <a:pt x="523" y="1013"/>
                    <a:pt x="527" y="1013"/>
                  </a:cubicBezTo>
                  <a:cubicBezTo>
                    <a:pt x="776" y="1013"/>
                    <a:pt x="992" y="823"/>
                    <a:pt x="1026" y="572"/>
                  </a:cubicBezTo>
                  <a:cubicBezTo>
                    <a:pt x="1038" y="484"/>
                    <a:pt x="1024" y="400"/>
                    <a:pt x="995" y="318"/>
                  </a:cubicBezTo>
                  <a:cubicBezTo>
                    <a:pt x="985" y="325"/>
                    <a:pt x="975" y="334"/>
                    <a:pt x="965" y="342"/>
                  </a:cubicBezTo>
                  <a:cubicBezTo>
                    <a:pt x="920" y="380"/>
                    <a:pt x="868" y="400"/>
                    <a:pt x="817" y="400"/>
                  </a:cubicBezTo>
                  <a:cubicBezTo>
                    <a:pt x="768" y="400"/>
                    <a:pt x="720" y="382"/>
                    <a:pt x="680" y="346"/>
                  </a:cubicBezTo>
                  <a:cubicBezTo>
                    <a:pt x="596" y="271"/>
                    <a:pt x="587" y="151"/>
                    <a:pt x="657" y="58"/>
                  </a:cubicBezTo>
                  <a:cubicBezTo>
                    <a:pt x="668" y="45"/>
                    <a:pt x="683" y="36"/>
                    <a:pt x="682" y="19"/>
                  </a:cubicBezTo>
                  <a:cubicBezTo>
                    <a:pt x="626" y="9"/>
                    <a:pt x="570" y="0"/>
                    <a:pt x="5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>
              <a:off x="577291" y="3400374"/>
              <a:ext cx="41177" cy="41090"/>
            </a:xfrm>
            <a:custGeom>
              <a:rect b="b" l="l" r="r" t="t"/>
              <a:pathLst>
                <a:path extrusionOk="0" h="480" w="481">
                  <a:moveTo>
                    <a:pt x="241" y="1"/>
                  </a:moveTo>
                  <a:cubicBezTo>
                    <a:pt x="108" y="1"/>
                    <a:pt x="2" y="109"/>
                    <a:pt x="1" y="240"/>
                  </a:cubicBezTo>
                  <a:cubicBezTo>
                    <a:pt x="1" y="373"/>
                    <a:pt x="108" y="479"/>
                    <a:pt x="241" y="479"/>
                  </a:cubicBezTo>
                  <a:cubicBezTo>
                    <a:pt x="373" y="479"/>
                    <a:pt x="480" y="373"/>
                    <a:pt x="480" y="240"/>
                  </a:cubicBezTo>
                  <a:cubicBezTo>
                    <a:pt x="480" y="108"/>
                    <a:pt x="373" y="1"/>
                    <a:pt x="2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434072" y="3519624"/>
              <a:ext cx="532821" cy="450111"/>
            </a:xfrm>
            <a:custGeom>
              <a:rect b="b" l="l" r="r" t="t"/>
              <a:pathLst>
                <a:path extrusionOk="0" h="5258" w="6224">
                  <a:moveTo>
                    <a:pt x="1754" y="0"/>
                  </a:moveTo>
                  <a:cubicBezTo>
                    <a:pt x="1729" y="0"/>
                    <a:pt x="1704" y="1"/>
                    <a:pt x="1678" y="2"/>
                  </a:cubicBezTo>
                  <a:cubicBezTo>
                    <a:pt x="1209" y="28"/>
                    <a:pt x="289" y="76"/>
                    <a:pt x="289" y="76"/>
                  </a:cubicBezTo>
                  <a:cubicBezTo>
                    <a:pt x="289" y="76"/>
                    <a:pt x="236" y="275"/>
                    <a:pt x="792" y="303"/>
                  </a:cubicBezTo>
                  <a:cubicBezTo>
                    <a:pt x="1172" y="321"/>
                    <a:pt x="1422" y="324"/>
                    <a:pt x="1542" y="324"/>
                  </a:cubicBezTo>
                  <a:cubicBezTo>
                    <a:pt x="1598" y="324"/>
                    <a:pt x="1626" y="323"/>
                    <a:pt x="1626" y="323"/>
                  </a:cubicBezTo>
                  <a:lnTo>
                    <a:pt x="1626" y="323"/>
                  </a:lnTo>
                  <a:cubicBezTo>
                    <a:pt x="1625" y="323"/>
                    <a:pt x="1172" y="339"/>
                    <a:pt x="896" y="544"/>
                  </a:cubicBezTo>
                  <a:cubicBezTo>
                    <a:pt x="622" y="750"/>
                    <a:pt x="242" y="1131"/>
                    <a:pt x="243" y="1194"/>
                  </a:cubicBezTo>
                  <a:cubicBezTo>
                    <a:pt x="243" y="1194"/>
                    <a:pt x="1" y="1341"/>
                    <a:pt x="282" y="1470"/>
                  </a:cubicBezTo>
                  <a:lnTo>
                    <a:pt x="67" y="1580"/>
                  </a:lnTo>
                  <a:cubicBezTo>
                    <a:pt x="67" y="1580"/>
                    <a:pt x="64" y="1749"/>
                    <a:pt x="249" y="1749"/>
                  </a:cubicBezTo>
                  <a:cubicBezTo>
                    <a:pt x="293" y="1749"/>
                    <a:pt x="347" y="1740"/>
                    <a:pt x="413" y="1717"/>
                  </a:cubicBezTo>
                  <a:cubicBezTo>
                    <a:pt x="648" y="1636"/>
                    <a:pt x="960" y="1459"/>
                    <a:pt x="1248" y="1459"/>
                  </a:cubicBezTo>
                  <a:cubicBezTo>
                    <a:pt x="1392" y="1459"/>
                    <a:pt x="1529" y="1503"/>
                    <a:pt x="1647" y="1625"/>
                  </a:cubicBezTo>
                  <a:cubicBezTo>
                    <a:pt x="1841" y="1825"/>
                    <a:pt x="3452" y="3916"/>
                    <a:pt x="4198" y="4742"/>
                  </a:cubicBezTo>
                  <a:cubicBezTo>
                    <a:pt x="4458" y="5032"/>
                    <a:pt x="4879" y="5258"/>
                    <a:pt x="5258" y="5258"/>
                  </a:cubicBezTo>
                  <a:cubicBezTo>
                    <a:pt x="5653" y="5258"/>
                    <a:pt x="6003" y="5013"/>
                    <a:pt x="6078" y="4340"/>
                  </a:cubicBezTo>
                  <a:cubicBezTo>
                    <a:pt x="6224" y="3023"/>
                    <a:pt x="5053" y="1081"/>
                    <a:pt x="5053" y="1081"/>
                  </a:cubicBezTo>
                  <a:lnTo>
                    <a:pt x="4174" y="1570"/>
                  </a:lnTo>
                  <a:lnTo>
                    <a:pt x="4174" y="2364"/>
                  </a:lnTo>
                  <a:cubicBezTo>
                    <a:pt x="4174" y="2364"/>
                    <a:pt x="3636" y="1630"/>
                    <a:pt x="3298" y="1290"/>
                  </a:cubicBezTo>
                  <a:cubicBezTo>
                    <a:pt x="3128" y="1118"/>
                    <a:pt x="2940" y="912"/>
                    <a:pt x="2806" y="694"/>
                  </a:cubicBezTo>
                  <a:cubicBezTo>
                    <a:pt x="2512" y="213"/>
                    <a:pt x="2186" y="0"/>
                    <a:pt x="1754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569158" y="3543765"/>
              <a:ext cx="39807" cy="7704"/>
            </a:xfrm>
            <a:custGeom>
              <a:rect b="b" l="l" r="r" t="t"/>
              <a:pathLst>
                <a:path extrusionOk="0" h="90" w="465">
                  <a:moveTo>
                    <a:pt x="42" y="0"/>
                  </a:moveTo>
                  <a:cubicBezTo>
                    <a:pt x="20" y="0"/>
                    <a:pt x="0" y="20"/>
                    <a:pt x="0" y="42"/>
                  </a:cubicBezTo>
                  <a:cubicBezTo>
                    <a:pt x="0" y="67"/>
                    <a:pt x="20" y="86"/>
                    <a:pt x="42" y="86"/>
                  </a:cubicBezTo>
                  <a:lnTo>
                    <a:pt x="422" y="90"/>
                  </a:lnTo>
                  <a:cubicBezTo>
                    <a:pt x="445" y="90"/>
                    <a:pt x="464" y="72"/>
                    <a:pt x="464" y="47"/>
                  </a:cubicBezTo>
                  <a:cubicBezTo>
                    <a:pt x="464" y="23"/>
                    <a:pt x="445" y="4"/>
                    <a:pt x="422" y="4"/>
                  </a:cubicBezTo>
                  <a:lnTo>
                    <a:pt x="42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450252" y="3565508"/>
              <a:ext cx="150840" cy="60352"/>
            </a:xfrm>
            <a:custGeom>
              <a:rect b="b" l="l" r="r" t="t"/>
              <a:pathLst>
                <a:path extrusionOk="0" h="705" w="1762">
                  <a:moveTo>
                    <a:pt x="1497" y="0"/>
                  </a:moveTo>
                  <a:cubicBezTo>
                    <a:pt x="1331" y="0"/>
                    <a:pt x="1142" y="48"/>
                    <a:pt x="995" y="111"/>
                  </a:cubicBezTo>
                  <a:cubicBezTo>
                    <a:pt x="776" y="206"/>
                    <a:pt x="60" y="608"/>
                    <a:pt x="29" y="625"/>
                  </a:cubicBezTo>
                  <a:cubicBezTo>
                    <a:pt x="8" y="637"/>
                    <a:pt x="1" y="662"/>
                    <a:pt x="12" y="683"/>
                  </a:cubicBezTo>
                  <a:cubicBezTo>
                    <a:pt x="20" y="697"/>
                    <a:pt x="34" y="705"/>
                    <a:pt x="49" y="705"/>
                  </a:cubicBezTo>
                  <a:cubicBezTo>
                    <a:pt x="57" y="705"/>
                    <a:pt x="64" y="702"/>
                    <a:pt x="72" y="700"/>
                  </a:cubicBezTo>
                  <a:cubicBezTo>
                    <a:pt x="79" y="697"/>
                    <a:pt x="813" y="283"/>
                    <a:pt x="1030" y="190"/>
                  </a:cubicBezTo>
                  <a:cubicBezTo>
                    <a:pt x="1169" y="131"/>
                    <a:pt x="1350" y="88"/>
                    <a:pt x="1501" y="88"/>
                  </a:cubicBezTo>
                  <a:cubicBezTo>
                    <a:pt x="1576" y="88"/>
                    <a:pt x="1643" y="98"/>
                    <a:pt x="1694" y="123"/>
                  </a:cubicBezTo>
                  <a:cubicBezTo>
                    <a:pt x="1700" y="127"/>
                    <a:pt x="1707" y="128"/>
                    <a:pt x="1714" y="128"/>
                  </a:cubicBezTo>
                  <a:cubicBezTo>
                    <a:pt x="1729" y="128"/>
                    <a:pt x="1744" y="120"/>
                    <a:pt x="1751" y="105"/>
                  </a:cubicBezTo>
                  <a:cubicBezTo>
                    <a:pt x="1762" y="82"/>
                    <a:pt x="1753" y="57"/>
                    <a:pt x="1733" y="46"/>
                  </a:cubicBezTo>
                  <a:cubicBezTo>
                    <a:pt x="1668" y="14"/>
                    <a:pt x="1586" y="0"/>
                    <a:pt x="149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453505" y="3601549"/>
              <a:ext cx="139540" cy="47853"/>
            </a:xfrm>
            <a:custGeom>
              <a:rect b="b" l="l" r="r" t="t"/>
              <a:pathLst>
                <a:path extrusionOk="0" h="559" w="1630">
                  <a:moveTo>
                    <a:pt x="1172" y="0"/>
                  </a:moveTo>
                  <a:cubicBezTo>
                    <a:pt x="1096" y="0"/>
                    <a:pt x="1017" y="6"/>
                    <a:pt x="940" y="20"/>
                  </a:cubicBezTo>
                  <a:cubicBezTo>
                    <a:pt x="638" y="78"/>
                    <a:pt x="51" y="462"/>
                    <a:pt x="27" y="479"/>
                  </a:cubicBezTo>
                  <a:cubicBezTo>
                    <a:pt x="6" y="492"/>
                    <a:pt x="1" y="519"/>
                    <a:pt x="14" y="539"/>
                  </a:cubicBezTo>
                  <a:cubicBezTo>
                    <a:pt x="24" y="551"/>
                    <a:pt x="36" y="558"/>
                    <a:pt x="50" y="558"/>
                  </a:cubicBezTo>
                  <a:cubicBezTo>
                    <a:pt x="58" y="558"/>
                    <a:pt x="66" y="555"/>
                    <a:pt x="73" y="551"/>
                  </a:cubicBezTo>
                  <a:cubicBezTo>
                    <a:pt x="80" y="547"/>
                    <a:pt x="671" y="160"/>
                    <a:pt x="955" y="106"/>
                  </a:cubicBezTo>
                  <a:cubicBezTo>
                    <a:pt x="1026" y="92"/>
                    <a:pt x="1100" y="86"/>
                    <a:pt x="1172" y="86"/>
                  </a:cubicBezTo>
                  <a:cubicBezTo>
                    <a:pt x="1383" y="86"/>
                    <a:pt x="1568" y="133"/>
                    <a:pt x="1571" y="133"/>
                  </a:cubicBezTo>
                  <a:cubicBezTo>
                    <a:pt x="1575" y="134"/>
                    <a:pt x="1579" y="135"/>
                    <a:pt x="1583" y="135"/>
                  </a:cubicBezTo>
                  <a:cubicBezTo>
                    <a:pt x="1601" y="135"/>
                    <a:pt x="1619" y="122"/>
                    <a:pt x="1624" y="103"/>
                  </a:cubicBezTo>
                  <a:cubicBezTo>
                    <a:pt x="1630" y="80"/>
                    <a:pt x="1616" y="55"/>
                    <a:pt x="1593" y="50"/>
                  </a:cubicBezTo>
                  <a:cubicBezTo>
                    <a:pt x="1582" y="47"/>
                    <a:pt x="1393" y="0"/>
                    <a:pt x="117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681473" y="3591961"/>
              <a:ext cx="189193" cy="213328"/>
            </a:xfrm>
            <a:custGeom>
              <a:rect b="b" l="l" r="r" t="t"/>
              <a:pathLst>
                <a:path extrusionOk="0" h="2492" w="2210">
                  <a:moveTo>
                    <a:pt x="48" y="1"/>
                  </a:moveTo>
                  <a:cubicBezTo>
                    <a:pt x="38" y="1"/>
                    <a:pt x="28" y="4"/>
                    <a:pt x="20" y="11"/>
                  </a:cubicBezTo>
                  <a:cubicBezTo>
                    <a:pt x="2" y="26"/>
                    <a:pt x="1" y="54"/>
                    <a:pt x="16" y="72"/>
                  </a:cubicBezTo>
                  <a:lnTo>
                    <a:pt x="2129" y="2477"/>
                  </a:lnTo>
                  <a:cubicBezTo>
                    <a:pt x="2139" y="2486"/>
                    <a:pt x="2150" y="2491"/>
                    <a:pt x="2161" y="2491"/>
                  </a:cubicBezTo>
                  <a:cubicBezTo>
                    <a:pt x="2171" y="2491"/>
                    <a:pt x="2182" y="2487"/>
                    <a:pt x="2190" y="2481"/>
                  </a:cubicBezTo>
                  <a:cubicBezTo>
                    <a:pt x="2207" y="2466"/>
                    <a:pt x="2210" y="2438"/>
                    <a:pt x="2194" y="2420"/>
                  </a:cubicBezTo>
                  <a:lnTo>
                    <a:pt x="81" y="15"/>
                  </a:lnTo>
                  <a:cubicBezTo>
                    <a:pt x="72" y="5"/>
                    <a:pt x="60" y="1"/>
                    <a:pt x="4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241117" y="3220944"/>
              <a:ext cx="322141" cy="719082"/>
            </a:xfrm>
            <a:custGeom>
              <a:rect b="b" l="l" r="r" t="t"/>
              <a:pathLst>
                <a:path extrusionOk="0" h="8400" w="3763">
                  <a:moveTo>
                    <a:pt x="2134" y="1"/>
                  </a:moveTo>
                  <a:cubicBezTo>
                    <a:pt x="2132" y="1"/>
                    <a:pt x="2130" y="1"/>
                    <a:pt x="2130" y="1"/>
                  </a:cubicBezTo>
                  <a:cubicBezTo>
                    <a:pt x="2000" y="269"/>
                    <a:pt x="1582" y="804"/>
                    <a:pt x="1220" y="1328"/>
                  </a:cubicBezTo>
                  <a:cubicBezTo>
                    <a:pt x="891" y="1803"/>
                    <a:pt x="723" y="2428"/>
                    <a:pt x="629" y="3236"/>
                  </a:cubicBezTo>
                  <a:cubicBezTo>
                    <a:pt x="620" y="3318"/>
                    <a:pt x="547" y="3847"/>
                    <a:pt x="547" y="3847"/>
                  </a:cubicBezTo>
                  <a:cubicBezTo>
                    <a:pt x="475" y="4322"/>
                    <a:pt x="23" y="7650"/>
                    <a:pt x="23" y="7650"/>
                  </a:cubicBezTo>
                  <a:cubicBezTo>
                    <a:pt x="23" y="7650"/>
                    <a:pt x="0" y="8400"/>
                    <a:pt x="902" y="8400"/>
                  </a:cubicBezTo>
                  <a:cubicBezTo>
                    <a:pt x="902" y="8400"/>
                    <a:pt x="903" y="8400"/>
                    <a:pt x="903" y="8400"/>
                  </a:cubicBezTo>
                  <a:cubicBezTo>
                    <a:pt x="1806" y="8399"/>
                    <a:pt x="2669" y="5645"/>
                    <a:pt x="2669" y="5645"/>
                  </a:cubicBezTo>
                  <a:lnTo>
                    <a:pt x="2669" y="5645"/>
                  </a:lnTo>
                  <a:lnTo>
                    <a:pt x="2022" y="5647"/>
                  </a:lnTo>
                  <a:lnTo>
                    <a:pt x="2134" y="3636"/>
                  </a:lnTo>
                  <a:cubicBezTo>
                    <a:pt x="2141" y="3524"/>
                    <a:pt x="2137" y="3411"/>
                    <a:pt x="2127" y="3299"/>
                  </a:cubicBezTo>
                  <a:cubicBezTo>
                    <a:pt x="2053" y="2497"/>
                    <a:pt x="1993" y="2481"/>
                    <a:pt x="2551" y="1885"/>
                  </a:cubicBezTo>
                  <a:cubicBezTo>
                    <a:pt x="2589" y="1844"/>
                    <a:pt x="2630" y="1826"/>
                    <a:pt x="2713" y="1826"/>
                  </a:cubicBezTo>
                  <a:cubicBezTo>
                    <a:pt x="2806" y="1826"/>
                    <a:pt x="2951" y="1849"/>
                    <a:pt x="3201" y="1890"/>
                  </a:cubicBezTo>
                  <a:cubicBezTo>
                    <a:pt x="3270" y="1901"/>
                    <a:pt x="3326" y="1906"/>
                    <a:pt x="3372" y="1906"/>
                  </a:cubicBezTo>
                  <a:cubicBezTo>
                    <a:pt x="3640" y="1906"/>
                    <a:pt x="3546" y="1739"/>
                    <a:pt x="3546" y="1739"/>
                  </a:cubicBezTo>
                  <a:lnTo>
                    <a:pt x="2763" y="1556"/>
                  </a:lnTo>
                  <a:cubicBezTo>
                    <a:pt x="2763" y="1556"/>
                    <a:pt x="3053" y="1503"/>
                    <a:pt x="3408" y="1480"/>
                  </a:cubicBezTo>
                  <a:cubicBezTo>
                    <a:pt x="3762" y="1457"/>
                    <a:pt x="3675" y="1259"/>
                    <a:pt x="3675" y="1259"/>
                  </a:cubicBezTo>
                  <a:lnTo>
                    <a:pt x="3502" y="1241"/>
                  </a:lnTo>
                  <a:cubicBezTo>
                    <a:pt x="3711" y="1139"/>
                    <a:pt x="3582" y="1029"/>
                    <a:pt x="3582" y="1029"/>
                  </a:cubicBezTo>
                  <a:cubicBezTo>
                    <a:pt x="3582" y="1029"/>
                    <a:pt x="2821" y="1006"/>
                    <a:pt x="2481" y="996"/>
                  </a:cubicBezTo>
                  <a:cubicBezTo>
                    <a:pt x="2476" y="996"/>
                    <a:pt x="2470" y="996"/>
                    <a:pt x="2465" y="996"/>
                  </a:cubicBezTo>
                  <a:cubicBezTo>
                    <a:pt x="2132" y="996"/>
                    <a:pt x="1895" y="1250"/>
                    <a:pt x="1895" y="1250"/>
                  </a:cubicBezTo>
                  <a:cubicBezTo>
                    <a:pt x="1895" y="1250"/>
                    <a:pt x="2240" y="388"/>
                    <a:pt x="2273" y="189"/>
                  </a:cubicBezTo>
                  <a:cubicBezTo>
                    <a:pt x="2302" y="9"/>
                    <a:pt x="2159" y="1"/>
                    <a:pt x="2134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>
              <a:off x="383993" y="3323586"/>
              <a:ext cx="160771" cy="50421"/>
            </a:xfrm>
            <a:custGeom>
              <a:rect b="b" l="l" r="r" t="t"/>
              <a:pathLst>
                <a:path extrusionOk="0" h="589" w="1878">
                  <a:moveTo>
                    <a:pt x="1837" y="1"/>
                  </a:moveTo>
                  <a:cubicBezTo>
                    <a:pt x="1835" y="1"/>
                    <a:pt x="1833" y="1"/>
                    <a:pt x="1831" y="1"/>
                  </a:cubicBezTo>
                  <a:cubicBezTo>
                    <a:pt x="1785" y="2"/>
                    <a:pt x="709" y="58"/>
                    <a:pt x="551" y="96"/>
                  </a:cubicBezTo>
                  <a:cubicBezTo>
                    <a:pt x="329" y="150"/>
                    <a:pt x="29" y="502"/>
                    <a:pt x="16" y="517"/>
                  </a:cubicBezTo>
                  <a:cubicBezTo>
                    <a:pt x="1" y="536"/>
                    <a:pt x="4" y="563"/>
                    <a:pt x="21" y="578"/>
                  </a:cubicBezTo>
                  <a:cubicBezTo>
                    <a:pt x="29" y="584"/>
                    <a:pt x="39" y="588"/>
                    <a:pt x="49" y="588"/>
                  </a:cubicBezTo>
                  <a:cubicBezTo>
                    <a:pt x="61" y="588"/>
                    <a:pt x="73" y="583"/>
                    <a:pt x="82" y="575"/>
                  </a:cubicBezTo>
                  <a:cubicBezTo>
                    <a:pt x="86" y="572"/>
                    <a:pt x="376" y="228"/>
                    <a:pt x="571" y="181"/>
                  </a:cubicBezTo>
                  <a:cubicBezTo>
                    <a:pt x="693" y="151"/>
                    <a:pt x="1451" y="106"/>
                    <a:pt x="1835" y="86"/>
                  </a:cubicBezTo>
                  <a:cubicBezTo>
                    <a:pt x="1860" y="85"/>
                    <a:pt x="1877" y="65"/>
                    <a:pt x="1876" y="42"/>
                  </a:cubicBezTo>
                  <a:cubicBezTo>
                    <a:pt x="1875" y="19"/>
                    <a:pt x="1861" y="1"/>
                    <a:pt x="183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397604" y="3349353"/>
              <a:ext cx="83981" cy="51877"/>
            </a:xfrm>
            <a:custGeom>
              <a:rect b="b" l="l" r="r" t="t"/>
              <a:pathLst>
                <a:path extrusionOk="0" h="606" w="981">
                  <a:moveTo>
                    <a:pt x="807" y="1"/>
                  </a:moveTo>
                  <a:cubicBezTo>
                    <a:pt x="689" y="1"/>
                    <a:pt x="512" y="37"/>
                    <a:pt x="329" y="220"/>
                  </a:cubicBezTo>
                  <a:lnTo>
                    <a:pt x="18" y="532"/>
                  </a:lnTo>
                  <a:cubicBezTo>
                    <a:pt x="1" y="548"/>
                    <a:pt x="1" y="575"/>
                    <a:pt x="18" y="592"/>
                  </a:cubicBezTo>
                  <a:cubicBezTo>
                    <a:pt x="27" y="601"/>
                    <a:pt x="37" y="605"/>
                    <a:pt x="49" y="605"/>
                  </a:cubicBezTo>
                  <a:cubicBezTo>
                    <a:pt x="61" y="605"/>
                    <a:pt x="71" y="601"/>
                    <a:pt x="80" y="592"/>
                  </a:cubicBezTo>
                  <a:lnTo>
                    <a:pt x="391" y="281"/>
                  </a:lnTo>
                  <a:cubicBezTo>
                    <a:pt x="554" y="119"/>
                    <a:pt x="704" y="86"/>
                    <a:pt x="808" y="86"/>
                  </a:cubicBezTo>
                  <a:cubicBezTo>
                    <a:pt x="854" y="86"/>
                    <a:pt x="890" y="93"/>
                    <a:pt x="914" y="97"/>
                  </a:cubicBezTo>
                  <a:lnTo>
                    <a:pt x="929" y="100"/>
                  </a:lnTo>
                  <a:cubicBezTo>
                    <a:pt x="931" y="100"/>
                    <a:pt x="933" y="100"/>
                    <a:pt x="935" y="100"/>
                  </a:cubicBezTo>
                  <a:cubicBezTo>
                    <a:pt x="957" y="100"/>
                    <a:pt x="973" y="85"/>
                    <a:pt x="977" y="64"/>
                  </a:cubicBezTo>
                  <a:cubicBezTo>
                    <a:pt x="981" y="40"/>
                    <a:pt x="965" y="19"/>
                    <a:pt x="941" y="15"/>
                  </a:cubicBezTo>
                  <a:lnTo>
                    <a:pt x="929" y="13"/>
                  </a:lnTo>
                  <a:cubicBezTo>
                    <a:pt x="903" y="8"/>
                    <a:pt x="861" y="1"/>
                    <a:pt x="80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406165" y="3535546"/>
              <a:ext cx="20974" cy="241492"/>
            </a:xfrm>
            <a:custGeom>
              <a:rect b="b" l="l" r="r" t="t"/>
              <a:pathLst>
                <a:path extrusionOk="0" h="2821" w="245">
                  <a:moveTo>
                    <a:pt x="198" y="0"/>
                  </a:moveTo>
                  <a:cubicBezTo>
                    <a:pt x="176" y="0"/>
                    <a:pt x="160" y="19"/>
                    <a:pt x="158" y="41"/>
                  </a:cubicBezTo>
                  <a:lnTo>
                    <a:pt x="2" y="2775"/>
                  </a:lnTo>
                  <a:cubicBezTo>
                    <a:pt x="1" y="2798"/>
                    <a:pt x="18" y="2818"/>
                    <a:pt x="42" y="2820"/>
                  </a:cubicBezTo>
                  <a:lnTo>
                    <a:pt x="44" y="2820"/>
                  </a:lnTo>
                  <a:cubicBezTo>
                    <a:pt x="68" y="2820"/>
                    <a:pt x="85" y="2803"/>
                    <a:pt x="86" y="2780"/>
                  </a:cubicBezTo>
                  <a:lnTo>
                    <a:pt x="243" y="46"/>
                  </a:lnTo>
                  <a:cubicBezTo>
                    <a:pt x="244" y="22"/>
                    <a:pt x="227" y="2"/>
                    <a:pt x="203" y="0"/>
                  </a:cubicBezTo>
                  <a:cubicBezTo>
                    <a:pt x="202" y="0"/>
                    <a:pt x="200" y="0"/>
                    <a:pt x="19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635759" y="3207161"/>
              <a:ext cx="198181" cy="274621"/>
            </a:xfrm>
            <a:custGeom>
              <a:rect b="b" l="l" r="r" t="t"/>
              <a:pathLst>
                <a:path extrusionOk="0" h="3208" w="2315">
                  <a:moveTo>
                    <a:pt x="1244" y="0"/>
                  </a:moveTo>
                  <a:cubicBezTo>
                    <a:pt x="1037" y="1163"/>
                    <a:pt x="1" y="1600"/>
                    <a:pt x="1" y="1601"/>
                  </a:cubicBezTo>
                  <a:cubicBezTo>
                    <a:pt x="1002" y="1706"/>
                    <a:pt x="1244" y="3207"/>
                    <a:pt x="1244" y="3207"/>
                  </a:cubicBezTo>
                  <a:cubicBezTo>
                    <a:pt x="1176" y="2257"/>
                    <a:pt x="2315" y="1602"/>
                    <a:pt x="2315" y="1602"/>
                  </a:cubicBezTo>
                  <a:cubicBezTo>
                    <a:pt x="1279" y="1187"/>
                    <a:pt x="1244" y="0"/>
                    <a:pt x="12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4" name="Google Shape;1564;p37"/>
          <p:cNvGrpSpPr/>
          <p:nvPr/>
        </p:nvGrpSpPr>
        <p:grpSpPr>
          <a:xfrm>
            <a:off x="8381659" y="4460394"/>
            <a:ext cx="498176" cy="547247"/>
            <a:chOff x="6028675" y="2350825"/>
            <a:chExt cx="234900" cy="258050"/>
          </a:xfrm>
        </p:grpSpPr>
        <p:sp>
          <p:nvSpPr>
            <p:cNvPr id="1565" name="Google Shape;1565;p37"/>
            <p:cNvSpPr/>
            <p:nvPr/>
          </p:nvSpPr>
          <p:spPr>
            <a:xfrm>
              <a:off x="6229325" y="2472700"/>
              <a:ext cx="16350" cy="66125"/>
            </a:xfrm>
            <a:custGeom>
              <a:rect b="b" l="l" r="r" t="t"/>
              <a:pathLst>
                <a:path extrusionOk="0" h="2645" w="654">
                  <a:moveTo>
                    <a:pt x="328" y="0"/>
                  </a:moveTo>
                  <a:cubicBezTo>
                    <a:pt x="148" y="0"/>
                    <a:pt x="1" y="146"/>
                    <a:pt x="1" y="326"/>
                  </a:cubicBezTo>
                  <a:lnTo>
                    <a:pt x="1" y="2644"/>
                  </a:lnTo>
                  <a:lnTo>
                    <a:pt x="654" y="2293"/>
                  </a:lnTo>
                  <a:lnTo>
                    <a:pt x="654" y="326"/>
                  </a:ln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6046525" y="2472700"/>
              <a:ext cx="16350" cy="66125"/>
            </a:xfrm>
            <a:custGeom>
              <a:rect b="b" l="l" r="r" t="t"/>
              <a:pathLst>
                <a:path extrusionOk="0" h="2645" w="654">
                  <a:moveTo>
                    <a:pt x="328" y="0"/>
                  </a:moveTo>
                  <a:cubicBezTo>
                    <a:pt x="148" y="0"/>
                    <a:pt x="1" y="146"/>
                    <a:pt x="1" y="326"/>
                  </a:cubicBezTo>
                  <a:lnTo>
                    <a:pt x="1" y="2293"/>
                  </a:lnTo>
                  <a:lnTo>
                    <a:pt x="654" y="2644"/>
                  </a:lnTo>
                  <a:lnTo>
                    <a:pt x="654" y="326"/>
                  </a:ln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6046800" y="2350825"/>
              <a:ext cx="198625" cy="199150"/>
            </a:xfrm>
            <a:custGeom>
              <a:rect b="b" l="l" r="r" t="t"/>
              <a:pathLst>
                <a:path extrusionOk="0" h="7966" w="7945">
                  <a:moveTo>
                    <a:pt x="3973" y="1"/>
                  </a:moveTo>
                  <a:cubicBezTo>
                    <a:pt x="1779" y="1"/>
                    <a:pt x="0" y="1784"/>
                    <a:pt x="0" y="3983"/>
                  </a:cubicBezTo>
                  <a:cubicBezTo>
                    <a:pt x="0" y="6182"/>
                    <a:pt x="1778" y="7966"/>
                    <a:pt x="3973" y="7966"/>
                  </a:cubicBezTo>
                  <a:cubicBezTo>
                    <a:pt x="6166" y="7966"/>
                    <a:pt x="7945" y="6182"/>
                    <a:pt x="7945" y="3983"/>
                  </a:cubicBezTo>
                  <a:cubicBezTo>
                    <a:pt x="7945" y="1784"/>
                    <a:pt x="6167" y="1"/>
                    <a:pt x="39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6106425" y="2350975"/>
              <a:ext cx="134900" cy="158150"/>
            </a:xfrm>
            <a:custGeom>
              <a:rect b="b" l="l" r="r" t="t"/>
              <a:pathLst>
                <a:path extrusionOk="0" h="6326" w="5396">
                  <a:moveTo>
                    <a:pt x="1836" y="1"/>
                  </a:moveTo>
                  <a:lnTo>
                    <a:pt x="1836" y="7"/>
                  </a:lnTo>
                  <a:cubicBezTo>
                    <a:pt x="1836" y="9"/>
                    <a:pt x="1683" y="1159"/>
                    <a:pt x="1071" y="1542"/>
                  </a:cubicBezTo>
                  <a:cubicBezTo>
                    <a:pt x="459" y="1925"/>
                    <a:pt x="0" y="2539"/>
                    <a:pt x="345" y="3229"/>
                  </a:cubicBezTo>
                  <a:cubicBezTo>
                    <a:pt x="523" y="3587"/>
                    <a:pt x="815" y="3687"/>
                    <a:pt x="1153" y="3687"/>
                  </a:cubicBezTo>
                  <a:cubicBezTo>
                    <a:pt x="1467" y="3687"/>
                    <a:pt x="1821" y="3601"/>
                    <a:pt x="2161" y="3554"/>
                  </a:cubicBezTo>
                  <a:cubicBezTo>
                    <a:pt x="2176" y="3552"/>
                    <a:pt x="2191" y="3551"/>
                    <a:pt x="2205" y="3551"/>
                  </a:cubicBezTo>
                  <a:cubicBezTo>
                    <a:pt x="2846" y="3551"/>
                    <a:pt x="2343" y="5656"/>
                    <a:pt x="2753" y="6181"/>
                  </a:cubicBezTo>
                  <a:cubicBezTo>
                    <a:pt x="2832" y="6282"/>
                    <a:pt x="2939" y="6326"/>
                    <a:pt x="3059" y="6326"/>
                  </a:cubicBezTo>
                  <a:cubicBezTo>
                    <a:pt x="3575" y="6326"/>
                    <a:pt x="4338" y="5513"/>
                    <a:pt x="4244" y="4954"/>
                  </a:cubicBezTo>
                  <a:cubicBezTo>
                    <a:pt x="4075" y="3932"/>
                    <a:pt x="4016" y="3573"/>
                    <a:pt x="5391" y="2844"/>
                  </a:cubicBezTo>
                  <a:lnTo>
                    <a:pt x="5395" y="2843"/>
                  </a:lnTo>
                  <a:cubicBezTo>
                    <a:pt x="4931" y="1272"/>
                    <a:pt x="3526" y="107"/>
                    <a:pt x="1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6208325" y="2372775"/>
              <a:ext cx="25" cy="50"/>
            </a:xfrm>
            <a:custGeom>
              <a:rect b="b" l="l" r="r" t="t"/>
              <a:pathLst>
                <a:path extrusionOk="0" h="2" w="1">
                  <a:moveTo>
                    <a:pt x="1" y="1"/>
                  </a:moveTo>
                  <a:cubicBezTo>
                    <a:pt x="1" y="2"/>
                    <a:pt x="1" y="2"/>
                    <a:pt x="1" y="1"/>
                  </a:cubicBezTo>
                  <a:cubicBezTo>
                    <a:pt x="1" y="2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BAE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6220475" y="23844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BAE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6046800" y="2415675"/>
              <a:ext cx="47200" cy="114950"/>
            </a:xfrm>
            <a:custGeom>
              <a:rect b="b" l="l" r="r" t="t"/>
              <a:pathLst>
                <a:path extrusionOk="0" h="4598" w="1888">
                  <a:moveTo>
                    <a:pt x="248" y="0"/>
                  </a:moveTo>
                  <a:cubicBezTo>
                    <a:pt x="88" y="432"/>
                    <a:pt x="0" y="900"/>
                    <a:pt x="0" y="1389"/>
                  </a:cubicBezTo>
                  <a:cubicBezTo>
                    <a:pt x="0" y="2705"/>
                    <a:pt x="638" y="3872"/>
                    <a:pt x="1619" y="4597"/>
                  </a:cubicBezTo>
                  <a:lnTo>
                    <a:pt x="1620" y="4514"/>
                  </a:lnTo>
                  <a:cubicBezTo>
                    <a:pt x="1620" y="4514"/>
                    <a:pt x="1773" y="3862"/>
                    <a:pt x="1333" y="3191"/>
                  </a:cubicBezTo>
                  <a:cubicBezTo>
                    <a:pt x="1150" y="2911"/>
                    <a:pt x="1659" y="2251"/>
                    <a:pt x="1773" y="1753"/>
                  </a:cubicBezTo>
                  <a:cubicBezTo>
                    <a:pt x="1887" y="1254"/>
                    <a:pt x="1199" y="1293"/>
                    <a:pt x="988" y="1120"/>
                  </a:cubicBezTo>
                  <a:cubicBezTo>
                    <a:pt x="778" y="948"/>
                    <a:pt x="492" y="200"/>
                    <a:pt x="282" y="28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6165025" y="2459500"/>
              <a:ext cx="98525" cy="149375"/>
            </a:xfrm>
            <a:custGeom>
              <a:rect b="b" l="l" r="r" t="t"/>
              <a:pathLst>
                <a:path extrusionOk="0" h="5975" w="3941">
                  <a:moveTo>
                    <a:pt x="3561" y="1"/>
                  </a:moveTo>
                  <a:cubicBezTo>
                    <a:pt x="3381" y="1"/>
                    <a:pt x="3235" y="148"/>
                    <a:pt x="3235" y="328"/>
                  </a:cubicBezTo>
                  <a:lnTo>
                    <a:pt x="3235" y="2171"/>
                  </a:lnTo>
                  <a:cubicBezTo>
                    <a:pt x="3235" y="2281"/>
                    <a:pt x="3181" y="2381"/>
                    <a:pt x="3091" y="2442"/>
                  </a:cubicBezTo>
                  <a:lnTo>
                    <a:pt x="1867" y="3265"/>
                  </a:lnTo>
                  <a:cubicBezTo>
                    <a:pt x="1808" y="3305"/>
                    <a:pt x="1745" y="3322"/>
                    <a:pt x="1685" y="3322"/>
                  </a:cubicBezTo>
                  <a:cubicBezTo>
                    <a:pt x="1470" y="3322"/>
                    <a:pt x="1285" y="3100"/>
                    <a:pt x="1384" y="2867"/>
                  </a:cubicBezTo>
                  <a:lnTo>
                    <a:pt x="1759" y="2065"/>
                  </a:lnTo>
                  <a:cubicBezTo>
                    <a:pt x="1830" y="1897"/>
                    <a:pt x="1755" y="1703"/>
                    <a:pt x="1591" y="1626"/>
                  </a:cubicBezTo>
                  <a:lnTo>
                    <a:pt x="1570" y="1615"/>
                  </a:lnTo>
                  <a:cubicBezTo>
                    <a:pt x="1526" y="1594"/>
                    <a:pt x="1479" y="1585"/>
                    <a:pt x="1433" y="1585"/>
                  </a:cubicBezTo>
                  <a:cubicBezTo>
                    <a:pt x="1306" y="1585"/>
                    <a:pt x="1185" y="1659"/>
                    <a:pt x="1132" y="1783"/>
                  </a:cubicBezTo>
                  <a:lnTo>
                    <a:pt x="27" y="4292"/>
                  </a:lnTo>
                  <a:cubicBezTo>
                    <a:pt x="10" y="4333"/>
                    <a:pt x="1" y="4379"/>
                    <a:pt x="1" y="4423"/>
                  </a:cubicBezTo>
                  <a:lnTo>
                    <a:pt x="21" y="5973"/>
                  </a:lnTo>
                  <a:lnTo>
                    <a:pt x="21" y="5975"/>
                  </a:lnTo>
                  <a:lnTo>
                    <a:pt x="1741" y="5975"/>
                  </a:lnTo>
                  <a:lnTo>
                    <a:pt x="1741" y="5312"/>
                  </a:lnTo>
                  <a:cubicBezTo>
                    <a:pt x="1741" y="5232"/>
                    <a:pt x="1772" y="5153"/>
                    <a:pt x="1826" y="5093"/>
                  </a:cubicBezTo>
                  <a:lnTo>
                    <a:pt x="3856" y="2854"/>
                  </a:lnTo>
                  <a:cubicBezTo>
                    <a:pt x="3911" y="2793"/>
                    <a:pt x="3941" y="2715"/>
                    <a:pt x="3941" y="2633"/>
                  </a:cubicBezTo>
                  <a:cubicBezTo>
                    <a:pt x="3940" y="2296"/>
                    <a:pt x="3936" y="900"/>
                    <a:pt x="3935" y="373"/>
                  </a:cubicBezTo>
                  <a:cubicBezTo>
                    <a:pt x="3933" y="167"/>
                    <a:pt x="3767" y="1"/>
                    <a:pt x="3561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6185750" y="2459450"/>
              <a:ext cx="77825" cy="149375"/>
            </a:xfrm>
            <a:custGeom>
              <a:rect b="b" l="l" r="r" t="t"/>
              <a:pathLst>
                <a:path extrusionOk="0" h="5975" w="3113">
                  <a:moveTo>
                    <a:pt x="2734" y="1"/>
                  </a:moveTo>
                  <a:cubicBezTo>
                    <a:pt x="2554" y="1"/>
                    <a:pt x="2407" y="147"/>
                    <a:pt x="2407" y="327"/>
                  </a:cubicBezTo>
                  <a:lnTo>
                    <a:pt x="2407" y="2171"/>
                  </a:lnTo>
                  <a:cubicBezTo>
                    <a:pt x="2407" y="2280"/>
                    <a:pt x="2354" y="2381"/>
                    <a:pt x="2263" y="2442"/>
                  </a:cubicBezTo>
                  <a:lnTo>
                    <a:pt x="2201" y="2484"/>
                  </a:lnTo>
                  <a:lnTo>
                    <a:pt x="2201" y="2633"/>
                  </a:lnTo>
                  <a:cubicBezTo>
                    <a:pt x="2201" y="2715"/>
                    <a:pt x="2171" y="2793"/>
                    <a:pt x="2115" y="2853"/>
                  </a:cubicBezTo>
                  <a:lnTo>
                    <a:pt x="86" y="5092"/>
                  </a:lnTo>
                  <a:cubicBezTo>
                    <a:pt x="32" y="5153"/>
                    <a:pt x="1" y="5231"/>
                    <a:pt x="1" y="5312"/>
                  </a:cubicBezTo>
                  <a:lnTo>
                    <a:pt x="1" y="5975"/>
                  </a:lnTo>
                  <a:lnTo>
                    <a:pt x="914" y="5975"/>
                  </a:lnTo>
                  <a:lnTo>
                    <a:pt x="914" y="5312"/>
                  </a:lnTo>
                  <a:cubicBezTo>
                    <a:pt x="914" y="5231"/>
                    <a:pt x="943" y="5153"/>
                    <a:pt x="998" y="5092"/>
                  </a:cubicBezTo>
                  <a:lnTo>
                    <a:pt x="3028" y="2853"/>
                  </a:lnTo>
                  <a:cubicBezTo>
                    <a:pt x="3082" y="2793"/>
                    <a:pt x="3113" y="2715"/>
                    <a:pt x="3113" y="2633"/>
                  </a:cubicBezTo>
                  <a:cubicBezTo>
                    <a:pt x="3112" y="2295"/>
                    <a:pt x="3110" y="899"/>
                    <a:pt x="3107" y="372"/>
                  </a:cubicBezTo>
                  <a:cubicBezTo>
                    <a:pt x="3106" y="166"/>
                    <a:pt x="2940" y="1"/>
                    <a:pt x="2734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6028675" y="2459475"/>
              <a:ext cx="98500" cy="149375"/>
            </a:xfrm>
            <a:custGeom>
              <a:rect b="b" l="l" r="r" t="t"/>
              <a:pathLst>
                <a:path extrusionOk="0" h="5975" w="3940">
                  <a:moveTo>
                    <a:pt x="380" y="1"/>
                  </a:moveTo>
                  <a:cubicBezTo>
                    <a:pt x="174" y="1"/>
                    <a:pt x="7" y="166"/>
                    <a:pt x="6" y="372"/>
                  </a:cubicBezTo>
                  <a:cubicBezTo>
                    <a:pt x="4" y="900"/>
                    <a:pt x="1" y="2295"/>
                    <a:pt x="0" y="2633"/>
                  </a:cubicBezTo>
                  <a:cubicBezTo>
                    <a:pt x="0" y="2715"/>
                    <a:pt x="30" y="2793"/>
                    <a:pt x="84" y="2854"/>
                  </a:cubicBezTo>
                  <a:lnTo>
                    <a:pt x="2115" y="5092"/>
                  </a:lnTo>
                  <a:cubicBezTo>
                    <a:pt x="2169" y="5153"/>
                    <a:pt x="2200" y="5231"/>
                    <a:pt x="2200" y="5312"/>
                  </a:cubicBezTo>
                  <a:lnTo>
                    <a:pt x="2200" y="5975"/>
                  </a:lnTo>
                  <a:lnTo>
                    <a:pt x="3919" y="5975"/>
                  </a:lnTo>
                  <a:lnTo>
                    <a:pt x="3919" y="5974"/>
                  </a:lnTo>
                  <a:lnTo>
                    <a:pt x="3940" y="4424"/>
                  </a:lnTo>
                  <a:cubicBezTo>
                    <a:pt x="3940" y="4380"/>
                    <a:pt x="3932" y="4334"/>
                    <a:pt x="3914" y="4293"/>
                  </a:cubicBezTo>
                  <a:lnTo>
                    <a:pt x="2809" y="1784"/>
                  </a:lnTo>
                  <a:cubicBezTo>
                    <a:pt x="2756" y="1660"/>
                    <a:pt x="2635" y="1586"/>
                    <a:pt x="2509" y="1586"/>
                  </a:cubicBezTo>
                  <a:cubicBezTo>
                    <a:pt x="2462" y="1586"/>
                    <a:pt x="2415" y="1595"/>
                    <a:pt x="2371" y="1616"/>
                  </a:cubicBezTo>
                  <a:lnTo>
                    <a:pt x="2340" y="1631"/>
                  </a:lnTo>
                  <a:cubicBezTo>
                    <a:pt x="2180" y="1706"/>
                    <a:pt x="2108" y="1893"/>
                    <a:pt x="2178" y="2055"/>
                  </a:cubicBezTo>
                  <a:lnTo>
                    <a:pt x="2557" y="2866"/>
                  </a:lnTo>
                  <a:cubicBezTo>
                    <a:pt x="2656" y="3100"/>
                    <a:pt x="2471" y="3322"/>
                    <a:pt x="2256" y="3322"/>
                  </a:cubicBezTo>
                  <a:cubicBezTo>
                    <a:pt x="2195" y="3322"/>
                    <a:pt x="2133" y="3305"/>
                    <a:pt x="2073" y="3265"/>
                  </a:cubicBezTo>
                  <a:lnTo>
                    <a:pt x="850" y="2442"/>
                  </a:lnTo>
                  <a:cubicBezTo>
                    <a:pt x="760" y="2381"/>
                    <a:pt x="706" y="2280"/>
                    <a:pt x="706" y="2171"/>
                  </a:cubicBezTo>
                  <a:lnTo>
                    <a:pt x="706" y="328"/>
                  </a:lnTo>
                  <a:cubicBezTo>
                    <a:pt x="706" y="148"/>
                    <a:pt x="560" y="1"/>
                    <a:pt x="380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" name="Google Shape;1575;p37"/>
          <p:cNvGrpSpPr/>
          <p:nvPr/>
        </p:nvGrpSpPr>
        <p:grpSpPr>
          <a:xfrm>
            <a:off x="84977" y="105452"/>
            <a:ext cx="596655" cy="572708"/>
            <a:chOff x="4979150" y="1749200"/>
            <a:chExt cx="268800" cy="258000"/>
          </a:xfrm>
        </p:grpSpPr>
        <p:sp>
          <p:nvSpPr>
            <p:cNvPr id="1576" name="Google Shape;1576;p37"/>
            <p:cNvSpPr/>
            <p:nvPr/>
          </p:nvSpPr>
          <p:spPr>
            <a:xfrm>
              <a:off x="5007550" y="1812700"/>
              <a:ext cx="169375" cy="169850"/>
            </a:xfrm>
            <a:custGeom>
              <a:rect b="b" l="l" r="r" t="t"/>
              <a:pathLst>
                <a:path extrusionOk="0" h="6794" w="6775">
                  <a:moveTo>
                    <a:pt x="3388" y="1"/>
                  </a:moveTo>
                  <a:cubicBezTo>
                    <a:pt x="1518" y="1"/>
                    <a:pt x="1" y="1522"/>
                    <a:pt x="1" y="3397"/>
                  </a:cubicBezTo>
                  <a:cubicBezTo>
                    <a:pt x="1" y="5273"/>
                    <a:pt x="1518" y="6794"/>
                    <a:pt x="3388" y="6794"/>
                  </a:cubicBezTo>
                  <a:cubicBezTo>
                    <a:pt x="5258" y="6794"/>
                    <a:pt x="6775" y="5273"/>
                    <a:pt x="6775" y="3397"/>
                  </a:cubicBezTo>
                  <a:cubicBezTo>
                    <a:pt x="6775" y="1522"/>
                    <a:pt x="5258" y="1"/>
                    <a:pt x="33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5058450" y="1812875"/>
              <a:ext cx="115000" cy="134850"/>
            </a:xfrm>
            <a:custGeom>
              <a:rect b="b" l="l" r="r" t="t"/>
              <a:pathLst>
                <a:path extrusionOk="0" h="5394" w="4600">
                  <a:moveTo>
                    <a:pt x="1562" y="0"/>
                  </a:moveTo>
                  <a:lnTo>
                    <a:pt x="1562" y="5"/>
                  </a:lnTo>
                  <a:cubicBezTo>
                    <a:pt x="1564" y="6"/>
                    <a:pt x="1435" y="987"/>
                    <a:pt x="912" y="1314"/>
                  </a:cubicBezTo>
                  <a:cubicBezTo>
                    <a:pt x="391" y="1640"/>
                    <a:pt x="0" y="2164"/>
                    <a:pt x="293" y="2752"/>
                  </a:cubicBezTo>
                  <a:cubicBezTo>
                    <a:pt x="445" y="3058"/>
                    <a:pt x="693" y="3143"/>
                    <a:pt x="982" y="3143"/>
                  </a:cubicBezTo>
                  <a:cubicBezTo>
                    <a:pt x="1250" y="3143"/>
                    <a:pt x="1552" y="3069"/>
                    <a:pt x="1842" y="3030"/>
                  </a:cubicBezTo>
                  <a:cubicBezTo>
                    <a:pt x="1855" y="3028"/>
                    <a:pt x="1867" y="3027"/>
                    <a:pt x="1879" y="3027"/>
                  </a:cubicBezTo>
                  <a:cubicBezTo>
                    <a:pt x="2425" y="3027"/>
                    <a:pt x="1996" y="4822"/>
                    <a:pt x="2347" y="5270"/>
                  </a:cubicBezTo>
                  <a:cubicBezTo>
                    <a:pt x="2415" y="5356"/>
                    <a:pt x="2506" y="5394"/>
                    <a:pt x="2608" y="5394"/>
                  </a:cubicBezTo>
                  <a:cubicBezTo>
                    <a:pt x="3047" y="5394"/>
                    <a:pt x="3697" y="4701"/>
                    <a:pt x="3618" y="4223"/>
                  </a:cubicBezTo>
                  <a:cubicBezTo>
                    <a:pt x="3473" y="3352"/>
                    <a:pt x="3423" y="3045"/>
                    <a:pt x="4596" y="2425"/>
                  </a:cubicBezTo>
                  <a:lnTo>
                    <a:pt x="4599" y="2423"/>
                  </a:lnTo>
                  <a:cubicBezTo>
                    <a:pt x="4203" y="1084"/>
                    <a:pt x="3005" y="89"/>
                    <a:pt x="1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5145300" y="1831450"/>
              <a:ext cx="75" cy="50"/>
            </a:xfrm>
            <a:custGeom>
              <a:rect b="b" l="l" r="r" t="t"/>
              <a:pathLst>
                <a:path extrusionOk="0" h="2" w="3">
                  <a:moveTo>
                    <a:pt x="0" y="1"/>
                  </a:moveTo>
                  <a:cubicBezTo>
                    <a:pt x="0" y="1"/>
                    <a:pt x="2" y="2"/>
                    <a:pt x="0" y="1"/>
                  </a:cubicBezTo>
                  <a:cubicBezTo>
                    <a:pt x="2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AE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5155650" y="1841350"/>
              <a:ext cx="25" cy="50"/>
            </a:xfrm>
            <a:custGeom>
              <a:rect b="b" l="l" r="r" t="t"/>
              <a:pathLst>
                <a:path extrusionOk="0" h="2" w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BAE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5007575" y="1868025"/>
              <a:ext cx="40275" cy="98000"/>
            </a:xfrm>
            <a:custGeom>
              <a:rect b="b" l="l" r="r" t="t"/>
              <a:pathLst>
                <a:path extrusionOk="0" h="3920" w="1611">
                  <a:moveTo>
                    <a:pt x="213" y="0"/>
                  </a:moveTo>
                  <a:cubicBezTo>
                    <a:pt x="77" y="369"/>
                    <a:pt x="1" y="767"/>
                    <a:pt x="1" y="1184"/>
                  </a:cubicBezTo>
                  <a:cubicBezTo>
                    <a:pt x="1" y="2307"/>
                    <a:pt x="545" y="3301"/>
                    <a:pt x="1382" y="3919"/>
                  </a:cubicBezTo>
                  <a:lnTo>
                    <a:pt x="1383" y="3849"/>
                  </a:lnTo>
                  <a:cubicBezTo>
                    <a:pt x="1382" y="3849"/>
                    <a:pt x="1513" y="3294"/>
                    <a:pt x="1137" y="2721"/>
                  </a:cubicBezTo>
                  <a:cubicBezTo>
                    <a:pt x="981" y="2483"/>
                    <a:pt x="1415" y="1921"/>
                    <a:pt x="1513" y="1495"/>
                  </a:cubicBezTo>
                  <a:cubicBezTo>
                    <a:pt x="1610" y="1070"/>
                    <a:pt x="1023" y="1104"/>
                    <a:pt x="844" y="955"/>
                  </a:cubicBezTo>
                  <a:cubicBezTo>
                    <a:pt x="664" y="808"/>
                    <a:pt x="420" y="171"/>
                    <a:pt x="242" y="24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4979150" y="1789625"/>
              <a:ext cx="225550" cy="217575"/>
            </a:xfrm>
            <a:custGeom>
              <a:rect b="b" l="l" r="r" t="t"/>
              <a:pathLst>
                <a:path extrusionOk="0" h="8703" w="9022">
                  <a:moveTo>
                    <a:pt x="5199" y="0"/>
                  </a:moveTo>
                  <a:cubicBezTo>
                    <a:pt x="5126" y="0"/>
                    <a:pt x="5061" y="53"/>
                    <a:pt x="5049" y="128"/>
                  </a:cubicBezTo>
                  <a:cubicBezTo>
                    <a:pt x="5035" y="211"/>
                    <a:pt x="5091" y="290"/>
                    <a:pt x="5174" y="304"/>
                  </a:cubicBezTo>
                  <a:cubicBezTo>
                    <a:pt x="6248" y="482"/>
                    <a:pt x="7188" y="1067"/>
                    <a:pt x="7821" y="1951"/>
                  </a:cubicBezTo>
                  <a:cubicBezTo>
                    <a:pt x="8455" y="2836"/>
                    <a:pt x="8707" y="3914"/>
                    <a:pt x="8530" y="4987"/>
                  </a:cubicBezTo>
                  <a:cubicBezTo>
                    <a:pt x="8201" y="6980"/>
                    <a:pt x="6470" y="8398"/>
                    <a:pt x="4514" y="8398"/>
                  </a:cubicBezTo>
                  <a:cubicBezTo>
                    <a:pt x="4294" y="8398"/>
                    <a:pt x="4071" y="8380"/>
                    <a:pt x="3848" y="8343"/>
                  </a:cubicBezTo>
                  <a:cubicBezTo>
                    <a:pt x="2774" y="8165"/>
                    <a:pt x="1835" y="7580"/>
                    <a:pt x="1201" y="6695"/>
                  </a:cubicBezTo>
                  <a:cubicBezTo>
                    <a:pt x="567" y="5811"/>
                    <a:pt x="315" y="4733"/>
                    <a:pt x="492" y="3660"/>
                  </a:cubicBezTo>
                  <a:cubicBezTo>
                    <a:pt x="506" y="3576"/>
                    <a:pt x="450" y="3497"/>
                    <a:pt x="367" y="3484"/>
                  </a:cubicBezTo>
                  <a:cubicBezTo>
                    <a:pt x="358" y="3482"/>
                    <a:pt x="349" y="3481"/>
                    <a:pt x="341" y="3481"/>
                  </a:cubicBezTo>
                  <a:cubicBezTo>
                    <a:pt x="267" y="3481"/>
                    <a:pt x="203" y="3535"/>
                    <a:pt x="191" y="3609"/>
                  </a:cubicBezTo>
                  <a:cubicBezTo>
                    <a:pt x="0" y="4762"/>
                    <a:pt x="270" y="5922"/>
                    <a:pt x="952" y="6873"/>
                  </a:cubicBezTo>
                  <a:cubicBezTo>
                    <a:pt x="1633" y="7825"/>
                    <a:pt x="2643" y="8453"/>
                    <a:pt x="3797" y="8643"/>
                  </a:cubicBezTo>
                  <a:cubicBezTo>
                    <a:pt x="4038" y="8683"/>
                    <a:pt x="4280" y="8703"/>
                    <a:pt x="4520" y="8703"/>
                  </a:cubicBezTo>
                  <a:cubicBezTo>
                    <a:pt x="5427" y="8703"/>
                    <a:pt x="6310" y="8421"/>
                    <a:pt x="7062" y="7882"/>
                  </a:cubicBezTo>
                  <a:cubicBezTo>
                    <a:pt x="8013" y="7200"/>
                    <a:pt x="8641" y="6190"/>
                    <a:pt x="8831" y="5036"/>
                  </a:cubicBezTo>
                  <a:cubicBezTo>
                    <a:pt x="9022" y="3883"/>
                    <a:pt x="8752" y="2724"/>
                    <a:pt x="8070" y="1772"/>
                  </a:cubicBezTo>
                  <a:cubicBezTo>
                    <a:pt x="7390" y="821"/>
                    <a:pt x="6379" y="193"/>
                    <a:pt x="5225" y="3"/>
                  </a:cubicBezTo>
                  <a:cubicBezTo>
                    <a:pt x="5216" y="1"/>
                    <a:pt x="5207" y="0"/>
                    <a:pt x="51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5002475" y="1749200"/>
              <a:ext cx="148350" cy="93500"/>
            </a:xfrm>
            <a:custGeom>
              <a:rect b="b" l="l" r="r" t="t"/>
              <a:pathLst>
                <a:path extrusionOk="0" h="3740" w="5934">
                  <a:moveTo>
                    <a:pt x="2890" y="1"/>
                  </a:moveTo>
                  <a:cubicBezTo>
                    <a:pt x="1390" y="1"/>
                    <a:pt x="0" y="1368"/>
                    <a:pt x="0" y="1368"/>
                  </a:cubicBezTo>
                  <a:cubicBezTo>
                    <a:pt x="0" y="1368"/>
                    <a:pt x="1017" y="3429"/>
                    <a:pt x="2656" y="3707"/>
                  </a:cubicBezTo>
                  <a:cubicBezTo>
                    <a:pt x="2785" y="3729"/>
                    <a:pt x="2915" y="3739"/>
                    <a:pt x="3044" y="3739"/>
                  </a:cubicBezTo>
                  <a:cubicBezTo>
                    <a:pt x="4543" y="3739"/>
                    <a:pt x="5933" y="2372"/>
                    <a:pt x="5933" y="2372"/>
                  </a:cubicBezTo>
                  <a:cubicBezTo>
                    <a:pt x="5933" y="2372"/>
                    <a:pt x="4916" y="310"/>
                    <a:pt x="3279" y="33"/>
                  </a:cubicBezTo>
                  <a:cubicBezTo>
                    <a:pt x="3149" y="11"/>
                    <a:pt x="3019" y="1"/>
                    <a:pt x="2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5002475" y="1749300"/>
              <a:ext cx="148350" cy="90925"/>
            </a:xfrm>
            <a:custGeom>
              <a:rect b="b" l="l" r="r" t="t"/>
              <a:pathLst>
                <a:path extrusionOk="0" h="3637" w="5934">
                  <a:moveTo>
                    <a:pt x="2743" y="1"/>
                  </a:moveTo>
                  <a:cubicBezTo>
                    <a:pt x="2623" y="7"/>
                    <a:pt x="2504" y="23"/>
                    <a:pt x="2388" y="44"/>
                  </a:cubicBezTo>
                  <a:lnTo>
                    <a:pt x="3792" y="1852"/>
                  </a:lnTo>
                  <a:lnTo>
                    <a:pt x="3792" y="1852"/>
                  </a:lnTo>
                  <a:lnTo>
                    <a:pt x="2584" y="1647"/>
                  </a:lnTo>
                  <a:lnTo>
                    <a:pt x="1552" y="315"/>
                  </a:lnTo>
                  <a:cubicBezTo>
                    <a:pt x="1455" y="358"/>
                    <a:pt x="1362" y="404"/>
                    <a:pt x="1270" y="451"/>
                  </a:cubicBezTo>
                  <a:lnTo>
                    <a:pt x="2137" y="1571"/>
                  </a:lnTo>
                  <a:lnTo>
                    <a:pt x="2137" y="1571"/>
                  </a:lnTo>
                  <a:lnTo>
                    <a:pt x="139" y="1235"/>
                  </a:lnTo>
                  <a:cubicBezTo>
                    <a:pt x="50" y="1313"/>
                    <a:pt x="0" y="1362"/>
                    <a:pt x="0" y="1362"/>
                  </a:cubicBezTo>
                  <a:cubicBezTo>
                    <a:pt x="0" y="1362"/>
                    <a:pt x="34" y="1428"/>
                    <a:pt x="97" y="1539"/>
                  </a:cubicBezTo>
                  <a:lnTo>
                    <a:pt x="2083" y="1875"/>
                  </a:lnTo>
                  <a:lnTo>
                    <a:pt x="981" y="2727"/>
                  </a:lnTo>
                  <a:cubicBezTo>
                    <a:pt x="1052" y="2800"/>
                    <a:pt x="1126" y="2872"/>
                    <a:pt x="1206" y="2943"/>
                  </a:cubicBezTo>
                  <a:lnTo>
                    <a:pt x="2496" y="1946"/>
                  </a:lnTo>
                  <a:lnTo>
                    <a:pt x="3774" y="2162"/>
                  </a:lnTo>
                  <a:lnTo>
                    <a:pt x="2035" y="3508"/>
                  </a:lnTo>
                  <a:cubicBezTo>
                    <a:pt x="2143" y="3557"/>
                    <a:pt x="2256" y="3601"/>
                    <a:pt x="2370" y="3636"/>
                  </a:cubicBezTo>
                  <a:lnTo>
                    <a:pt x="4186" y="2231"/>
                  </a:lnTo>
                  <a:lnTo>
                    <a:pt x="5789" y="2501"/>
                  </a:lnTo>
                  <a:cubicBezTo>
                    <a:pt x="5882" y="2420"/>
                    <a:pt x="5933" y="2369"/>
                    <a:pt x="5933" y="2369"/>
                  </a:cubicBezTo>
                  <a:cubicBezTo>
                    <a:pt x="5933" y="2369"/>
                    <a:pt x="5901" y="2304"/>
                    <a:pt x="5841" y="2198"/>
                  </a:cubicBezTo>
                  <a:lnTo>
                    <a:pt x="4239" y="1927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5167650" y="1757075"/>
              <a:ext cx="80300" cy="94150"/>
            </a:xfrm>
            <a:custGeom>
              <a:rect b="b" l="l" r="r" t="t"/>
              <a:pathLst>
                <a:path extrusionOk="0" h="3766" w="3212">
                  <a:moveTo>
                    <a:pt x="2401" y="1"/>
                  </a:moveTo>
                  <a:cubicBezTo>
                    <a:pt x="2401" y="1"/>
                    <a:pt x="879" y="350"/>
                    <a:pt x="440" y="1390"/>
                  </a:cubicBezTo>
                  <a:cubicBezTo>
                    <a:pt x="1" y="2430"/>
                    <a:pt x="810" y="3766"/>
                    <a:pt x="810" y="3766"/>
                  </a:cubicBezTo>
                  <a:cubicBezTo>
                    <a:pt x="810" y="3766"/>
                    <a:pt x="2331" y="3416"/>
                    <a:pt x="2771" y="2376"/>
                  </a:cubicBezTo>
                  <a:cubicBezTo>
                    <a:pt x="3211" y="1336"/>
                    <a:pt x="2401" y="1"/>
                    <a:pt x="24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5184925" y="1757050"/>
              <a:ext cx="55350" cy="94125"/>
            </a:xfrm>
            <a:custGeom>
              <a:rect b="b" l="l" r="r" t="t"/>
              <a:pathLst>
                <a:path extrusionOk="0" h="3765" w="2214">
                  <a:moveTo>
                    <a:pt x="1711" y="0"/>
                  </a:moveTo>
                  <a:cubicBezTo>
                    <a:pt x="1711" y="0"/>
                    <a:pt x="1639" y="17"/>
                    <a:pt x="1521" y="54"/>
                  </a:cubicBezTo>
                  <a:lnTo>
                    <a:pt x="727" y="1952"/>
                  </a:lnTo>
                  <a:lnTo>
                    <a:pt x="234" y="741"/>
                  </a:lnTo>
                  <a:cubicBezTo>
                    <a:pt x="151" y="814"/>
                    <a:pt x="73" y="893"/>
                    <a:pt x="1" y="981"/>
                  </a:cubicBezTo>
                  <a:lnTo>
                    <a:pt x="558" y="2353"/>
                  </a:lnTo>
                  <a:lnTo>
                    <a:pt x="34" y="3607"/>
                  </a:lnTo>
                  <a:cubicBezTo>
                    <a:pt x="85" y="3708"/>
                    <a:pt x="120" y="3764"/>
                    <a:pt x="120" y="3764"/>
                  </a:cubicBezTo>
                  <a:cubicBezTo>
                    <a:pt x="120" y="3764"/>
                    <a:pt x="198" y="3746"/>
                    <a:pt x="326" y="3706"/>
                  </a:cubicBezTo>
                  <a:lnTo>
                    <a:pt x="867" y="2412"/>
                  </a:lnTo>
                  <a:lnTo>
                    <a:pt x="2207" y="1850"/>
                  </a:lnTo>
                  <a:cubicBezTo>
                    <a:pt x="2214" y="1741"/>
                    <a:pt x="2214" y="1629"/>
                    <a:pt x="2207" y="1518"/>
                  </a:cubicBezTo>
                  <a:lnTo>
                    <a:pt x="1035" y="2009"/>
                  </a:lnTo>
                  <a:lnTo>
                    <a:pt x="1804" y="171"/>
                  </a:lnTo>
                  <a:cubicBezTo>
                    <a:pt x="1749" y="62"/>
                    <a:pt x="1711" y="0"/>
                    <a:pt x="1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38"/>
          <p:cNvSpPr txBox="1"/>
          <p:nvPr>
            <p:ph type="title"/>
          </p:nvPr>
        </p:nvSpPr>
        <p:spPr>
          <a:xfrm>
            <a:off x="4715700" y="1211863"/>
            <a:ext cx="4017600" cy="271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 pela atenção!</a:t>
            </a:r>
            <a:endParaRPr/>
          </a:p>
        </p:txBody>
      </p:sp>
      <p:grpSp>
        <p:nvGrpSpPr>
          <p:cNvPr id="1591" name="Google Shape;1591;p38"/>
          <p:cNvGrpSpPr/>
          <p:nvPr/>
        </p:nvGrpSpPr>
        <p:grpSpPr>
          <a:xfrm>
            <a:off x="605600" y="788713"/>
            <a:ext cx="4110109" cy="3566081"/>
            <a:chOff x="605600" y="788713"/>
            <a:chExt cx="4110109" cy="3566081"/>
          </a:xfrm>
        </p:grpSpPr>
        <p:sp>
          <p:nvSpPr>
            <p:cNvPr id="1592" name="Google Shape;1592;p38"/>
            <p:cNvSpPr/>
            <p:nvPr/>
          </p:nvSpPr>
          <p:spPr>
            <a:xfrm>
              <a:off x="803810" y="991350"/>
              <a:ext cx="3911900" cy="3159127"/>
            </a:xfrm>
            <a:custGeom>
              <a:rect b="b" l="l" r="r" t="t"/>
              <a:pathLst>
                <a:path extrusionOk="0" h="18552" w="22973">
                  <a:moveTo>
                    <a:pt x="10130" y="1"/>
                  </a:moveTo>
                  <a:cubicBezTo>
                    <a:pt x="5986" y="1"/>
                    <a:pt x="2436" y="1552"/>
                    <a:pt x="1362" y="5823"/>
                  </a:cubicBezTo>
                  <a:cubicBezTo>
                    <a:pt x="0" y="11238"/>
                    <a:pt x="1881" y="14107"/>
                    <a:pt x="3805" y="15758"/>
                  </a:cubicBezTo>
                  <a:cubicBezTo>
                    <a:pt x="5944" y="17595"/>
                    <a:pt x="8396" y="18551"/>
                    <a:pt x="10811" y="18551"/>
                  </a:cubicBezTo>
                  <a:cubicBezTo>
                    <a:pt x="13806" y="18551"/>
                    <a:pt x="16746" y="17081"/>
                    <a:pt x="18964" y="13995"/>
                  </a:cubicBezTo>
                  <a:cubicBezTo>
                    <a:pt x="22973" y="8420"/>
                    <a:pt x="19039" y="1262"/>
                    <a:pt x="13554" y="313"/>
                  </a:cubicBezTo>
                  <a:cubicBezTo>
                    <a:pt x="12394" y="112"/>
                    <a:pt x="11241" y="1"/>
                    <a:pt x="10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8"/>
            <p:cNvSpPr/>
            <p:nvPr/>
          </p:nvSpPr>
          <p:spPr>
            <a:xfrm>
              <a:off x="2861511" y="1276404"/>
              <a:ext cx="280115" cy="226309"/>
            </a:xfrm>
            <a:custGeom>
              <a:rect b="b" l="l" r="r" t="t"/>
              <a:pathLst>
                <a:path extrusionOk="0" h="1329" w="1645">
                  <a:moveTo>
                    <a:pt x="726" y="1"/>
                  </a:moveTo>
                  <a:cubicBezTo>
                    <a:pt x="429" y="1"/>
                    <a:pt x="175" y="112"/>
                    <a:pt x="98" y="418"/>
                  </a:cubicBezTo>
                  <a:cubicBezTo>
                    <a:pt x="0" y="806"/>
                    <a:pt x="135" y="1011"/>
                    <a:pt x="273" y="1128"/>
                  </a:cubicBezTo>
                  <a:cubicBezTo>
                    <a:pt x="426" y="1260"/>
                    <a:pt x="601" y="1329"/>
                    <a:pt x="774" y="1329"/>
                  </a:cubicBezTo>
                  <a:cubicBezTo>
                    <a:pt x="988" y="1329"/>
                    <a:pt x="1199" y="1223"/>
                    <a:pt x="1358" y="1003"/>
                  </a:cubicBezTo>
                  <a:cubicBezTo>
                    <a:pt x="1644" y="603"/>
                    <a:pt x="1363" y="92"/>
                    <a:pt x="971" y="23"/>
                  </a:cubicBezTo>
                  <a:cubicBezTo>
                    <a:pt x="888" y="9"/>
                    <a:pt x="805" y="1"/>
                    <a:pt x="7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8"/>
            <p:cNvSpPr/>
            <p:nvPr/>
          </p:nvSpPr>
          <p:spPr>
            <a:xfrm>
              <a:off x="1827041" y="1175767"/>
              <a:ext cx="673978" cy="169604"/>
            </a:xfrm>
            <a:custGeom>
              <a:rect b="b" l="l" r="r" t="t"/>
              <a:pathLst>
                <a:path extrusionOk="0" h="996" w="3958">
                  <a:moveTo>
                    <a:pt x="1436" y="1"/>
                  </a:moveTo>
                  <a:cubicBezTo>
                    <a:pt x="1337" y="1"/>
                    <a:pt x="1219" y="48"/>
                    <a:pt x="1054" y="185"/>
                  </a:cubicBezTo>
                  <a:cubicBezTo>
                    <a:pt x="718" y="466"/>
                    <a:pt x="0" y="590"/>
                    <a:pt x="0" y="995"/>
                  </a:cubicBezTo>
                  <a:lnTo>
                    <a:pt x="3958" y="995"/>
                  </a:lnTo>
                  <a:cubicBezTo>
                    <a:pt x="3958" y="995"/>
                    <a:pt x="3587" y="711"/>
                    <a:pt x="3163" y="671"/>
                  </a:cubicBezTo>
                  <a:cubicBezTo>
                    <a:pt x="2777" y="634"/>
                    <a:pt x="2682" y="169"/>
                    <a:pt x="2420" y="169"/>
                  </a:cubicBezTo>
                  <a:cubicBezTo>
                    <a:pt x="2392" y="169"/>
                    <a:pt x="2362" y="174"/>
                    <a:pt x="2331" y="185"/>
                  </a:cubicBezTo>
                  <a:cubicBezTo>
                    <a:pt x="2231" y="220"/>
                    <a:pt x="2147" y="234"/>
                    <a:pt x="2074" y="234"/>
                  </a:cubicBezTo>
                  <a:cubicBezTo>
                    <a:pt x="1775" y="234"/>
                    <a:pt x="1655" y="1"/>
                    <a:pt x="14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8"/>
            <p:cNvSpPr/>
            <p:nvPr/>
          </p:nvSpPr>
          <p:spPr>
            <a:xfrm>
              <a:off x="2856402" y="1642343"/>
              <a:ext cx="1100536" cy="141677"/>
            </a:xfrm>
            <a:custGeom>
              <a:rect b="b" l="l" r="r" t="t"/>
              <a:pathLst>
                <a:path extrusionOk="0" h="832" w="6463">
                  <a:moveTo>
                    <a:pt x="2318" y="1"/>
                  </a:moveTo>
                  <a:cubicBezTo>
                    <a:pt x="1469" y="1"/>
                    <a:pt x="1423" y="429"/>
                    <a:pt x="881" y="429"/>
                  </a:cubicBezTo>
                  <a:cubicBezTo>
                    <a:pt x="829" y="429"/>
                    <a:pt x="772" y="425"/>
                    <a:pt x="709" y="416"/>
                  </a:cubicBezTo>
                  <a:cubicBezTo>
                    <a:pt x="644" y="407"/>
                    <a:pt x="586" y="403"/>
                    <a:pt x="533" y="403"/>
                  </a:cubicBezTo>
                  <a:cubicBezTo>
                    <a:pt x="1" y="403"/>
                    <a:pt x="18" y="822"/>
                    <a:pt x="18" y="822"/>
                  </a:cubicBezTo>
                  <a:cubicBezTo>
                    <a:pt x="38" y="829"/>
                    <a:pt x="761" y="831"/>
                    <a:pt x="1716" y="831"/>
                  </a:cubicBezTo>
                  <a:cubicBezTo>
                    <a:pt x="3626" y="831"/>
                    <a:pt x="6463" y="822"/>
                    <a:pt x="6463" y="822"/>
                  </a:cubicBezTo>
                  <a:cubicBezTo>
                    <a:pt x="6463" y="822"/>
                    <a:pt x="5883" y="468"/>
                    <a:pt x="4996" y="468"/>
                  </a:cubicBezTo>
                  <a:cubicBezTo>
                    <a:pt x="4771" y="468"/>
                    <a:pt x="4526" y="491"/>
                    <a:pt x="4266" y="548"/>
                  </a:cubicBezTo>
                  <a:cubicBezTo>
                    <a:pt x="4079" y="589"/>
                    <a:pt x="3925" y="607"/>
                    <a:pt x="3795" y="607"/>
                  </a:cubicBezTo>
                  <a:cubicBezTo>
                    <a:pt x="3034" y="607"/>
                    <a:pt x="3114" y="1"/>
                    <a:pt x="23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8"/>
            <p:cNvSpPr/>
            <p:nvPr/>
          </p:nvSpPr>
          <p:spPr>
            <a:xfrm>
              <a:off x="842294" y="1541024"/>
              <a:ext cx="1362430" cy="271264"/>
            </a:xfrm>
            <a:custGeom>
              <a:rect b="b" l="l" r="r" t="t"/>
              <a:pathLst>
                <a:path extrusionOk="0" h="1593" w="8001">
                  <a:moveTo>
                    <a:pt x="4017" y="0"/>
                  </a:moveTo>
                  <a:cubicBezTo>
                    <a:pt x="3401" y="0"/>
                    <a:pt x="3037" y="906"/>
                    <a:pt x="2259" y="906"/>
                  </a:cubicBezTo>
                  <a:cubicBezTo>
                    <a:pt x="2234" y="906"/>
                    <a:pt x="2207" y="905"/>
                    <a:pt x="2181" y="903"/>
                  </a:cubicBezTo>
                  <a:cubicBezTo>
                    <a:pt x="2133" y="899"/>
                    <a:pt x="2084" y="898"/>
                    <a:pt x="2036" y="898"/>
                  </a:cubicBezTo>
                  <a:cubicBezTo>
                    <a:pt x="1068" y="898"/>
                    <a:pt x="1" y="1592"/>
                    <a:pt x="1" y="1592"/>
                  </a:cubicBezTo>
                  <a:lnTo>
                    <a:pt x="8001" y="1592"/>
                  </a:lnTo>
                  <a:cubicBezTo>
                    <a:pt x="7913" y="252"/>
                    <a:pt x="5384" y="713"/>
                    <a:pt x="4447" y="138"/>
                  </a:cubicBezTo>
                  <a:cubicBezTo>
                    <a:pt x="4289" y="41"/>
                    <a:pt x="4147" y="0"/>
                    <a:pt x="40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8"/>
            <p:cNvSpPr/>
            <p:nvPr/>
          </p:nvSpPr>
          <p:spPr>
            <a:xfrm>
              <a:off x="3860562" y="2012198"/>
              <a:ext cx="441032" cy="124308"/>
            </a:xfrm>
            <a:custGeom>
              <a:rect b="b" l="l" r="r" t="t"/>
              <a:pathLst>
                <a:path extrusionOk="0" h="730" w="2590">
                  <a:moveTo>
                    <a:pt x="1136" y="1"/>
                  </a:moveTo>
                  <a:cubicBezTo>
                    <a:pt x="668" y="1"/>
                    <a:pt x="568" y="366"/>
                    <a:pt x="568" y="366"/>
                  </a:cubicBezTo>
                  <a:cubicBezTo>
                    <a:pt x="568" y="366"/>
                    <a:pt x="0" y="433"/>
                    <a:pt x="0" y="730"/>
                  </a:cubicBezTo>
                  <a:lnTo>
                    <a:pt x="2590" y="730"/>
                  </a:lnTo>
                  <a:cubicBezTo>
                    <a:pt x="2590" y="730"/>
                    <a:pt x="2243" y="433"/>
                    <a:pt x="1874" y="433"/>
                  </a:cubicBezTo>
                  <a:cubicBezTo>
                    <a:pt x="1505" y="433"/>
                    <a:pt x="1603" y="1"/>
                    <a:pt x="11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8"/>
            <p:cNvSpPr/>
            <p:nvPr/>
          </p:nvSpPr>
          <p:spPr>
            <a:xfrm>
              <a:off x="1074900" y="2100405"/>
              <a:ext cx="576406" cy="117497"/>
            </a:xfrm>
            <a:custGeom>
              <a:rect b="b" l="l" r="r" t="t"/>
              <a:pathLst>
                <a:path extrusionOk="0" h="690" w="3385">
                  <a:moveTo>
                    <a:pt x="1757" y="0"/>
                  </a:moveTo>
                  <a:cubicBezTo>
                    <a:pt x="1737" y="0"/>
                    <a:pt x="1715" y="1"/>
                    <a:pt x="1693" y="3"/>
                  </a:cubicBezTo>
                  <a:cubicBezTo>
                    <a:pt x="1204" y="42"/>
                    <a:pt x="1151" y="443"/>
                    <a:pt x="917" y="443"/>
                  </a:cubicBezTo>
                  <a:cubicBezTo>
                    <a:pt x="908" y="443"/>
                    <a:pt x="898" y="442"/>
                    <a:pt x="888" y="441"/>
                  </a:cubicBezTo>
                  <a:cubicBezTo>
                    <a:pt x="873" y="439"/>
                    <a:pt x="856" y="438"/>
                    <a:pt x="839" y="438"/>
                  </a:cubicBezTo>
                  <a:cubicBezTo>
                    <a:pt x="558" y="438"/>
                    <a:pt x="0" y="690"/>
                    <a:pt x="0" y="690"/>
                  </a:cubicBezTo>
                  <a:lnTo>
                    <a:pt x="3385" y="690"/>
                  </a:lnTo>
                  <a:cubicBezTo>
                    <a:pt x="3385" y="690"/>
                    <a:pt x="2941" y="474"/>
                    <a:pt x="2571" y="441"/>
                  </a:cubicBezTo>
                  <a:cubicBezTo>
                    <a:pt x="2217" y="409"/>
                    <a:pt x="2202" y="0"/>
                    <a:pt x="17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8"/>
            <p:cNvSpPr/>
            <p:nvPr/>
          </p:nvSpPr>
          <p:spPr>
            <a:xfrm>
              <a:off x="1797582" y="1533021"/>
              <a:ext cx="1169160" cy="2126860"/>
            </a:xfrm>
            <a:custGeom>
              <a:rect b="b" l="l" r="r" t="t"/>
              <a:pathLst>
                <a:path extrusionOk="0" h="12490" w="6866">
                  <a:moveTo>
                    <a:pt x="4823" y="0"/>
                  </a:moveTo>
                  <a:cubicBezTo>
                    <a:pt x="4730" y="0"/>
                    <a:pt x="4635" y="7"/>
                    <a:pt x="4540" y="21"/>
                  </a:cubicBezTo>
                  <a:cubicBezTo>
                    <a:pt x="2550" y="323"/>
                    <a:pt x="0" y="898"/>
                    <a:pt x="0" y="898"/>
                  </a:cubicBezTo>
                  <a:cubicBezTo>
                    <a:pt x="0" y="898"/>
                    <a:pt x="921" y="1189"/>
                    <a:pt x="829" y="3305"/>
                  </a:cubicBezTo>
                  <a:cubicBezTo>
                    <a:pt x="740" y="5421"/>
                    <a:pt x="829" y="12490"/>
                    <a:pt x="829" y="12490"/>
                  </a:cubicBezTo>
                  <a:lnTo>
                    <a:pt x="5990" y="10981"/>
                  </a:lnTo>
                  <a:cubicBezTo>
                    <a:pt x="6510" y="10828"/>
                    <a:pt x="6865" y="10369"/>
                    <a:pt x="6864" y="9850"/>
                  </a:cubicBezTo>
                  <a:cubicBezTo>
                    <a:pt x="6860" y="8320"/>
                    <a:pt x="6840" y="5131"/>
                    <a:pt x="6770" y="3126"/>
                  </a:cubicBezTo>
                  <a:cubicBezTo>
                    <a:pt x="6746" y="2421"/>
                    <a:pt x="6679" y="1861"/>
                    <a:pt x="6597" y="1419"/>
                  </a:cubicBezTo>
                  <a:cubicBezTo>
                    <a:pt x="6440" y="588"/>
                    <a:pt x="5682" y="0"/>
                    <a:pt x="48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8"/>
            <p:cNvSpPr/>
            <p:nvPr/>
          </p:nvSpPr>
          <p:spPr>
            <a:xfrm>
              <a:off x="1512017" y="1685765"/>
              <a:ext cx="442394" cy="1982799"/>
            </a:xfrm>
            <a:custGeom>
              <a:rect b="b" l="l" r="r" t="t"/>
              <a:pathLst>
                <a:path extrusionOk="0" h="11644" w="2598">
                  <a:moveTo>
                    <a:pt x="1677" y="1"/>
                  </a:moveTo>
                  <a:cubicBezTo>
                    <a:pt x="144" y="448"/>
                    <a:pt x="0" y="2856"/>
                    <a:pt x="253" y="7621"/>
                  </a:cubicBezTo>
                  <a:cubicBezTo>
                    <a:pt x="442" y="11197"/>
                    <a:pt x="1618" y="11643"/>
                    <a:pt x="2193" y="11643"/>
                  </a:cubicBezTo>
                  <a:cubicBezTo>
                    <a:pt x="2384" y="11643"/>
                    <a:pt x="2508" y="11594"/>
                    <a:pt x="2508" y="11594"/>
                  </a:cubicBezTo>
                  <a:cubicBezTo>
                    <a:pt x="2508" y="11594"/>
                    <a:pt x="2418" y="4524"/>
                    <a:pt x="2508" y="2409"/>
                  </a:cubicBezTo>
                  <a:cubicBezTo>
                    <a:pt x="2598" y="292"/>
                    <a:pt x="1677" y="1"/>
                    <a:pt x="16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8"/>
            <p:cNvSpPr/>
            <p:nvPr/>
          </p:nvSpPr>
          <p:spPr>
            <a:xfrm>
              <a:off x="1571616" y="2003854"/>
              <a:ext cx="368151" cy="15666"/>
            </a:xfrm>
            <a:custGeom>
              <a:rect b="b" l="l" r="r" t="t"/>
              <a:pathLst>
                <a:path extrusionOk="0" h="92" w="2162">
                  <a:moveTo>
                    <a:pt x="1" y="0"/>
                  </a:moveTo>
                  <a:lnTo>
                    <a:pt x="1" y="28"/>
                  </a:lnTo>
                  <a:lnTo>
                    <a:pt x="2160" y="92"/>
                  </a:lnTo>
                  <a:lnTo>
                    <a:pt x="2162" y="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8"/>
            <p:cNvSpPr/>
            <p:nvPr/>
          </p:nvSpPr>
          <p:spPr>
            <a:xfrm>
              <a:off x="1583195" y="1953791"/>
              <a:ext cx="354017" cy="16177"/>
            </a:xfrm>
            <a:custGeom>
              <a:rect b="b" l="l" r="r" t="t"/>
              <a:pathLst>
                <a:path extrusionOk="0" h="95" w="2079">
                  <a:moveTo>
                    <a:pt x="2" y="0"/>
                  </a:moveTo>
                  <a:lnTo>
                    <a:pt x="1" y="29"/>
                  </a:lnTo>
                  <a:lnTo>
                    <a:pt x="2077" y="95"/>
                  </a:lnTo>
                  <a:lnTo>
                    <a:pt x="2078" y="6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8"/>
            <p:cNvSpPr/>
            <p:nvPr/>
          </p:nvSpPr>
          <p:spPr>
            <a:xfrm>
              <a:off x="2009244" y="1637745"/>
              <a:ext cx="128904" cy="1964919"/>
            </a:xfrm>
            <a:custGeom>
              <a:rect b="b" l="l" r="r" t="t"/>
              <a:pathLst>
                <a:path extrusionOk="0" h="11539" w="757">
                  <a:moveTo>
                    <a:pt x="3" y="1"/>
                  </a:moveTo>
                  <a:lnTo>
                    <a:pt x="1" y="29"/>
                  </a:lnTo>
                  <a:cubicBezTo>
                    <a:pt x="7" y="31"/>
                    <a:pt x="728" y="126"/>
                    <a:pt x="728" y="2165"/>
                  </a:cubicBezTo>
                  <a:lnTo>
                    <a:pt x="728" y="11539"/>
                  </a:lnTo>
                  <a:lnTo>
                    <a:pt x="757" y="11539"/>
                  </a:lnTo>
                  <a:lnTo>
                    <a:pt x="757" y="2165"/>
                  </a:lnTo>
                  <a:cubicBezTo>
                    <a:pt x="757" y="101"/>
                    <a:pt x="34" y="3"/>
                    <a:pt x="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8"/>
            <p:cNvSpPr/>
            <p:nvPr/>
          </p:nvSpPr>
          <p:spPr>
            <a:xfrm>
              <a:off x="2164712" y="1606243"/>
              <a:ext cx="161598" cy="1942441"/>
            </a:xfrm>
            <a:custGeom>
              <a:rect b="b" l="l" r="r" t="t"/>
              <a:pathLst>
                <a:path extrusionOk="0" h="11407" w="949">
                  <a:moveTo>
                    <a:pt x="4" y="1"/>
                  </a:moveTo>
                  <a:lnTo>
                    <a:pt x="0" y="29"/>
                  </a:lnTo>
                  <a:cubicBezTo>
                    <a:pt x="6" y="29"/>
                    <a:pt x="683" y="146"/>
                    <a:pt x="801" y="2059"/>
                  </a:cubicBezTo>
                  <a:cubicBezTo>
                    <a:pt x="919" y="3988"/>
                    <a:pt x="894" y="11333"/>
                    <a:pt x="894" y="11407"/>
                  </a:cubicBezTo>
                  <a:lnTo>
                    <a:pt x="923" y="11407"/>
                  </a:lnTo>
                  <a:cubicBezTo>
                    <a:pt x="923" y="11334"/>
                    <a:pt x="948" y="3987"/>
                    <a:pt x="831" y="2058"/>
                  </a:cubicBezTo>
                  <a:cubicBezTo>
                    <a:pt x="711" y="116"/>
                    <a:pt x="32" y="5"/>
                    <a:pt x="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8"/>
            <p:cNvSpPr/>
            <p:nvPr/>
          </p:nvSpPr>
          <p:spPr>
            <a:xfrm>
              <a:off x="1866887" y="3081066"/>
              <a:ext cx="1287165" cy="1069220"/>
            </a:xfrm>
            <a:custGeom>
              <a:rect b="b" l="l" r="r" t="t"/>
              <a:pathLst>
                <a:path extrusionOk="0" h="6279" w="7559">
                  <a:moveTo>
                    <a:pt x="690" y="0"/>
                  </a:moveTo>
                  <a:cubicBezTo>
                    <a:pt x="690" y="0"/>
                    <a:pt x="165" y="1603"/>
                    <a:pt x="116" y="2824"/>
                  </a:cubicBezTo>
                  <a:cubicBezTo>
                    <a:pt x="100" y="3219"/>
                    <a:pt x="55" y="4110"/>
                    <a:pt x="1" y="5136"/>
                  </a:cubicBezTo>
                  <a:cubicBezTo>
                    <a:pt x="1478" y="5891"/>
                    <a:pt x="3031" y="6278"/>
                    <a:pt x="4568" y="6278"/>
                  </a:cubicBezTo>
                  <a:cubicBezTo>
                    <a:pt x="5580" y="6278"/>
                    <a:pt x="6585" y="6111"/>
                    <a:pt x="7559" y="5769"/>
                  </a:cubicBezTo>
                  <a:cubicBezTo>
                    <a:pt x="7472" y="3788"/>
                    <a:pt x="7347" y="1754"/>
                    <a:pt x="7179" y="1249"/>
                  </a:cubicBezTo>
                  <a:cubicBezTo>
                    <a:pt x="6829" y="190"/>
                    <a:pt x="6751" y="0"/>
                    <a:pt x="67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8"/>
            <p:cNvSpPr/>
            <p:nvPr/>
          </p:nvSpPr>
          <p:spPr>
            <a:xfrm>
              <a:off x="3098715" y="954398"/>
              <a:ext cx="879339" cy="1961172"/>
            </a:xfrm>
            <a:custGeom>
              <a:rect b="b" l="l" r="r" t="t"/>
              <a:pathLst>
                <a:path extrusionOk="0" h="11517" w="5164">
                  <a:moveTo>
                    <a:pt x="2312" y="1"/>
                  </a:moveTo>
                  <a:cubicBezTo>
                    <a:pt x="2241" y="1"/>
                    <a:pt x="2160" y="21"/>
                    <a:pt x="2068" y="69"/>
                  </a:cubicBezTo>
                  <a:cubicBezTo>
                    <a:pt x="1461" y="381"/>
                    <a:pt x="1303" y="1178"/>
                    <a:pt x="1303" y="1178"/>
                  </a:cubicBezTo>
                  <a:cubicBezTo>
                    <a:pt x="1386" y="1283"/>
                    <a:pt x="1472" y="1321"/>
                    <a:pt x="1554" y="1321"/>
                  </a:cubicBezTo>
                  <a:cubicBezTo>
                    <a:pt x="1774" y="1321"/>
                    <a:pt x="1960" y="1042"/>
                    <a:pt x="1960" y="1042"/>
                  </a:cubicBezTo>
                  <a:lnTo>
                    <a:pt x="1960" y="1042"/>
                  </a:lnTo>
                  <a:lnTo>
                    <a:pt x="1526" y="2223"/>
                  </a:lnTo>
                  <a:lnTo>
                    <a:pt x="1389" y="2101"/>
                  </a:lnTo>
                  <a:cubicBezTo>
                    <a:pt x="1389" y="2101"/>
                    <a:pt x="1416" y="1964"/>
                    <a:pt x="1498" y="1598"/>
                  </a:cubicBezTo>
                  <a:cubicBezTo>
                    <a:pt x="1579" y="1232"/>
                    <a:pt x="1254" y="1232"/>
                    <a:pt x="1254" y="1232"/>
                  </a:cubicBezTo>
                  <a:lnTo>
                    <a:pt x="996" y="1735"/>
                  </a:lnTo>
                  <a:cubicBezTo>
                    <a:pt x="737" y="2237"/>
                    <a:pt x="874" y="2740"/>
                    <a:pt x="1240" y="3445"/>
                  </a:cubicBezTo>
                  <a:cubicBezTo>
                    <a:pt x="1606" y="4151"/>
                    <a:pt x="2367" y="8281"/>
                    <a:pt x="2367" y="8281"/>
                  </a:cubicBezTo>
                  <a:lnTo>
                    <a:pt x="1498" y="7581"/>
                  </a:lnTo>
                  <a:lnTo>
                    <a:pt x="1" y="10065"/>
                  </a:lnTo>
                  <a:cubicBezTo>
                    <a:pt x="421" y="10411"/>
                    <a:pt x="1011" y="10875"/>
                    <a:pt x="1372" y="11070"/>
                  </a:cubicBezTo>
                  <a:cubicBezTo>
                    <a:pt x="1746" y="11271"/>
                    <a:pt x="2274" y="11517"/>
                    <a:pt x="2879" y="11517"/>
                  </a:cubicBezTo>
                  <a:cubicBezTo>
                    <a:pt x="3256" y="11517"/>
                    <a:pt x="3662" y="11421"/>
                    <a:pt x="4079" y="11160"/>
                  </a:cubicBezTo>
                  <a:cubicBezTo>
                    <a:pt x="5163" y="10478"/>
                    <a:pt x="4756" y="9076"/>
                    <a:pt x="4756" y="9076"/>
                  </a:cubicBezTo>
                  <a:cubicBezTo>
                    <a:pt x="4756" y="9076"/>
                    <a:pt x="3714" y="4767"/>
                    <a:pt x="3493" y="3842"/>
                  </a:cubicBezTo>
                  <a:cubicBezTo>
                    <a:pt x="3442" y="3630"/>
                    <a:pt x="3593" y="2263"/>
                    <a:pt x="3639" y="1824"/>
                  </a:cubicBezTo>
                  <a:cubicBezTo>
                    <a:pt x="3683" y="1385"/>
                    <a:pt x="3426" y="1304"/>
                    <a:pt x="3426" y="1304"/>
                  </a:cubicBezTo>
                  <a:cubicBezTo>
                    <a:pt x="3373" y="1023"/>
                    <a:pt x="3100" y="982"/>
                    <a:pt x="3100" y="982"/>
                  </a:cubicBezTo>
                  <a:cubicBezTo>
                    <a:pt x="3072" y="750"/>
                    <a:pt x="2841" y="738"/>
                    <a:pt x="2796" y="738"/>
                  </a:cubicBezTo>
                  <a:cubicBezTo>
                    <a:pt x="2790" y="738"/>
                    <a:pt x="2788" y="738"/>
                    <a:pt x="2788" y="738"/>
                  </a:cubicBezTo>
                  <a:cubicBezTo>
                    <a:pt x="2788" y="635"/>
                    <a:pt x="2706" y="1"/>
                    <a:pt x="2312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8"/>
            <p:cNvSpPr/>
            <p:nvPr/>
          </p:nvSpPr>
          <p:spPr>
            <a:xfrm>
              <a:off x="3098375" y="2244805"/>
              <a:ext cx="365426" cy="422988"/>
            </a:xfrm>
            <a:custGeom>
              <a:rect b="b" l="l" r="r" t="t"/>
              <a:pathLst>
                <a:path extrusionOk="0" h="2484" w="2146">
                  <a:moveTo>
                    <a:pt x="1498" y="0"/>
                  </a:moveTo>
                  <a:lnTo>
                    <a:pt x="1" y="2484"/>
                  </a:lnTo>
                  <a:lnTo>
                    <a:pt x="2146" y="523"/>
                  </a:lnTo>
                  <a:lnTo>
                    <a:pt x="1498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8"/>
            <p:cNvSpPr/>
            <p:nvPr/>
          </p:nvSpPr>
          <p:spPr>
            <a:xfrm>
              <a:off x="2775518" y="1801981"/>
              <a:ext cx="632599" cy="942017"/>
            </a:xfrm>
            <a:custGeom>
              <a:rect b="b" l="l" r="r" t="t"/>
              <a:pathLst>
                <a:path extrusionOk="0" h="5532" w="3715">
                  <a:moveTo>
                    <a:pt x="0" y="0"/>
                  </a:moveTo>
                  <a:lnTo>
                    <a:pt x="1404" y="5115"/>
                  </a:lnTo>
                  <a:cubicBezTo>
                    <a:pt x="1404" y="5115"/>
                    <a:pt x="1611" y="5295"/>
                    <a:pt x="1898" y="5532"/>
                  </a:cubicBezTo>
                  <a:lnTo>
                    <a:pt x="3715" y="3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8"/>
            <p:cNvSpPr/>
            <p:nvPr/>
          </p:nvSpPr>
          <p:spPr>
            <a:xfrm>
              <a:off x="3497859" y="2362300"/>
              <a:ext cx="59088" cy="290166"/>
            </a:xfrm>
            <a:custGeom>
              <a:rect b="b" l="l" r="r" t="t"/>
              <a:pathLst>
                <a:path extrusionOk="0" h="1704" w="347">
                  <a:moveTo>
                    <a:pt x="58" y="0"/>
                  </a:moveTo>
                  <a:lnTo>
                    <a:pt x="0" y="10"/>
                  </a:lnTo>
                  <a:lnTo>
                    <a:pt x="290" y="1703"/>
                  </a:lnTo>
                  <a:lnTo>
                    <a:pt x="347" y="169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8"/>
            <p:cNvSpPr/>
            <p:nvPr/>
          </p:nvSpPr>
          <p:spPr>
            <a:xfrm>
              <a:off x="3663033" y="1636723"/>
              <a:ext cx="21626" cy="93997"/>
            </a:xfrm>
            <a:custGeom>
              <a:rect b="b" l="l" r="r" t="t"/>
              <a:pathLst>
                <a:path extrusionOk="0" h="552" w="127">
                  <a:moveTo>
                    <a:pt x="110" y="0"/>
                  </a:moveTo>
                  <a:cubicBezTo>
                    <a:pt x="104" y="0"/>
                    <a:pt x="99" y="5"/>
                    <a:pt x="97" y="12"/>
                  </a:cubicBezTo>
                  <a:lnTo>
                    <a:pt x="2" y="535"/>
                  </a:lnTo>
                  <a:cubicBezTo>
                    <a:pt x="0" y="543"/>
                    <a:pt x="5" y="551"/>
                    <a:pt x="13" y="552"/>
                  </a:cubicBezTo>
                  <a:lnTo>
                    <a:pt x="17" y="552"/>
                  </a:lnTo>
                  <a:cubicBezTo>
                    <a:pt x="23" y="552"/>
                    <a:pt x="29" y="547"/>
                    <a:pt x="30" y="541"/>
                  </a:cubicBezTo>
                  <a:lnTo>
                    <a:pt x="126" y="17"/>
                  </a:lnTo>
                  <a:cubicBezTo>
                    <a:pt x="127" y="9"/>
                    <a:pt x="121" y="2"/>
                    <a:pt x="113" y="1"/>
                  </a:cubicBezTo>
                  <a:cubicBezTo>
                    <a:pt x="112" y="0"/>
                    <a:pt x="111" y="0"/>
                    <a:pt x="110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8"/>
            <p:cNvSpPr/>
            <p:nvPr/>
          </p:nvSpPr>
          <p:spPr>
            <a:xfrm>
              <a:off x="3326554" y="1091476"/>
              <a:ext cx="54150" cy="88548"/>
            </a:xfrm>
            <a:custGeom>
              <a:rect b="b" l="l" r="r" t="t"/>
              <a:pathLst>
                <a:path extrusionOk="0" h="520" w="318">
                  <a:moveTo>
                    <a:pt x="81" y="0"/>
                  </a:moveTo>
                  <a:cubicBezTo>
                    <a:pt x="79" y="0"/>
                    <a:pt x="78" y="0"/>
                    <a:pt x="78" y="0"/>
                  </a:cubicBezTo>
                  <a:lnTo>
                    <a:pt x="80" y="42"/>
                  </a:lnTo>
                  <a:cubicBezTo>
                    <a:pt x="80" y="42"/>
                    <a:pt x="81" y="42"/>
                    <a:pt x="83" y="42"/>
                  </a:cubicBezTo>
                  <a:cubicBezTo>
                    <a:pt x="101" y="42"/>
                    <a:pt x="187" y="46"/>
                    <a:pt x="226" y="110"/>
                  </a:cubicBezTo>
                  <a:cubicBezTo>
                    <a:pt x="245" y="141"/>
                    <a:pt x="250" y="182"/>
                    <a:pt x="242" y="233"/>
                  </a:cubicBezTo>
                  <a:lnTo>
                    <a:pt x="14" y="157"/>
                  </a:lnTo>
                  <a:lnTo>
                    <a:pt x="1" y="198"/>
                  </a:lnTo>
                  <a:lnTo>
                    <a:pt x="234" y="275"/>
                  </a:lnTo>
                  <a:cubicBezTo>
                    <a:pt x="220" y="340"/>
                    <a:pt x="186" y="413"/>
                    <a:pt x="137" y="498"/>
                  </a:cubicBezTo>
                  <a:lnTo>
                    <a:pt x="174" y="520"/>
                  </a:lnTo>
                  <a:cubicBezTo>
                    <a:pt x="287" y="324"/>
                    <a:pt x="317" y="180"/>
                    <a:pt x="263" y="90"/>
                  </a:cubicBezTo>
                  <a:cubicBezTo>
                    <a:pt x="211" y="4"/>
                    <a:pt x="102" y="0"/>
                    <a:pt x="81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8"/>
            <p:cNvSpPr/>
            <p:nvPr/>
          </p:nvSpPr>
          <p:spPr>
            <a:xfrm>
              <a:off x="3267977" y="1184281"/>
              <a:ext cx="86333" cy="74755"/>
            </a:xfrm>
            <a:custGeom>
              <a:rect b="b" l="l" r="r" t="t"/>
              <a:pathLst>
                <a:path extrusionOk="0" h="439" w="507">
                  <a:moveTo>
                    <a:pt x="467" y="0"/>
                  </a:moveTo>
                  <a:cubicBezTo>
                    <a:pt x="408" y="161"/>
                    <a:pt x="350" y="258"/>
                    <a:pt x="297" y="316"/>
                  </a:cubicBezTo>
                  <a:lnTo>
                    <a:pt x="136" y="135"/>
                  </a:lnTo>
                  <a:lnTo>
                    <a:pt x="103" y="164"/>
                  </a:lnTo>
                  <a:lnTo>
                    <a:pt x="266" y="346"/>
                  </a:lnTo>
                  <a:cubicBezTo>
                    <a:pt x="231" y="376"/>
                    <a:pt x="201" y="390"/>
                    <a:pt x="175" y="393"/>
                  </a:cubicBezTo>
                  <a:cubicBezTo>
                    <a:pt x="167" y="394"/>
                    <a:pt x="160" y="395"/>
                    <a:pt x="153" y="395"/>
                  </a:cubicBezTo>
                  <a:cubicBezTo>
                    <a:pt x="82" y="395"/>
                    <a:pt x="34" y="336"/>
                    <a:pt x="34" y="336"/>
                  </a:cubicBezTo>
                  <a:lnTo>
                    <a:pt x="0" y="362"/>
                  </a:lnTo>
                  <a:cubicBezTo>
                    <a:pt x="3" y="366"/>
                    <a:pt x="62" y="438"/>
                    <a:pt x="154" y="438"/>
                  </a:cubicBezTo>
                  <a:cubicBezTo>
                    <a:pt x="164" y="438"/>
                    <a:pt x="173" y="437"/>
                    <a:pt x="183" y="435"/>
                  </a:cubicBezTo>
                  <a:cubicBezTo>
                    <a:pt x="302" y="417"/>
                    <a:pt x="411" y="275"/>
                    <a:pt x="507" y="16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8"/>
            <p:cNvSpPr/>
            <p:nvPr/>
          </p:nvSpPr>
          <p:spPr>
            <a:xfrm>
              <a:off x="3430086" y="1018936"/>
              <a:ext cx="69646" cy="114942"/>
            </a:xfrm>
            <a:custGeom>
              <a:rect b="b" l="l" r="r" t="t"/>
              <a:pathLst>
                <a:path extrusionOk="0" h="675" w="409">
                  <a:moveTo>
                    <a:pt x="372" y="0"/>
                  </a:moveTo>
                  <a:lnTo>
                    <a:pt x="0" y="653"/>
                  </a:lnTo>
                  <a:lnTo>
                    <a:pt x="37" y="674"/>
                  </a:lnTo>
                  <a:lnTo>
                    <a:pt x="409" y="21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8"/>
            <p:cNvSpPr/>
            <p:nvPr/>
          </p:nvSpPr>
          <p:spPr>
            <a:xfrm>
              <a:off x="3356013" y="1076151"/>
              <a:ext cx="328645" cy="410387"/>
            </a:xfrm>
            <a:custGeom>
              <a:rect b="b" l="l" r="r" t="t"/>
              <a:pathLst>
                <a:path extrusionOk="0" h="2410" w="1930">
                  <a:moveTo>
                    <a:pt x="722" y="934"/>
                  </a:moveTo>
                  <a:cubicBezTo>
                    <a:pt x="748" y="938"/>
                    <a:pt x="792" y="951"/>
                    <a:pt x="827" y="995"/>
                  </a:cubicBezTo>
                  <a:cubicBezTo>
                    <a:pt x="841" y="1013"/>
                    <a:pt x="853" y="1036"/>
                    <a:pt x="860" y="1062"/>
                  </a:cubicBezTo>
                  <a:lnTo>
                    <a:pt x="711" y="1062"/>
                  </a:lnTo>
                  <a:cubicBezTo>
                    <a:pt x="712" y="1023"/>
                    <a:pt x="716" y="981"/>
                    <a:pt x="722" y="934"/>
                  </a:cubicBezTo>
                  <a:close/>
                  <a:moveTo>
                    <a:pt x="1060" y="1074"/>
                  </a:moveTo>
                  <a:cubicBezTo>
                    <a:pt x="1091" y="1083"/>
                    <a:pt x="1159" y="1104"/>
                    <a:pt x="1197" y="1170"/>
                  </a:cubicBezTo>
                  <a:cubicBezTo>
                    <a:pt x="1200" y="1176"/>
                    <a:pt x="1205" y="1184"/>
                    <a:pt x="1208" y="1192"/>
                  </a:cubicBezTo>
                  <a:lnTo>
                    <a:pt x="1031" y="1184"/>
                  </a:lnTo>
                  <a:cubicBezTo>
                    <a:pt x="1040" y="1151"/>
                    <a:pt x="1049" y="1114"/>
                    <a:pt x="1060" y="1074"/>
                  </a:cubicBezTo>
                  <a:close/>
                  <a:moveTo>
                    <a:pt x="870" y="1105"/>
                  </a:moveTo>
                  <a:cubicBezTo>
                    <a:pt x="882" y="1179"/>
                    <a:pt x="874" y="1272"/>
                    <a:pt x="846" y="1382"/>
                  </a:cubicBezTo>
                  <a:cubicBezTo>
                    <a:pt x="844" y="1382"/>
                    <a:pt x="842" y="1382"/>
                    <a:pt x="840" y="1382"/>
                  </a:cubicBezTo>
                  <a:cubicBezTo>
                    <a:pt x="818" y="1382"/>
                    <a:pt x="798" y="1377"/>
                    <a:pt x="782" y="1365"/>
                  </a:cubicBezTo>
                  <a:cubicBezTo>
                    <a:pt x="748" y="1342"/>
                    <a:pt x="709" y="1277"/>
                    <a:pt x="710" y="1105"/>
                  </a:cubicBezTo>
                  <a:close/>
                  <a:moveTo>
                    <a:pt x="1424" y="1231"/>
                  </a:moveTo>
                  <a:cubicBezTo>
                    <a:pt x="1454" y="1243"/>
                    <a:pt x="1519" y="1278"/>
                    <a:pt x="1535" y="1344"/>
                  </a:cubicBezTo>
                  <a:cubicBezTo>
                    <a:pt x="1539" y="1361"/>
                    <a:pt x="1540" y="1381"/>
                    <a:pt x="1537" y="1401"/>
                  </a:cubicBezTo>
                  <a:lnTo>
                    <a:pt x="1367" y="1341"/>
                  </a:lnTo>
                  <a:cubicBezTo>
                    <a:pt x="1382" y="1305"/>
                    <a:pt x="1401" y="1268"/>
                    <a:pt x="1424" y="1231"/>
                  </a:cubicBezTo>
                  <a:close/>
                  <a:moveTo>
                    <a:pt x="1023" y="1227"/>
                  </a:moveTo>
                  <a:lnTo>
                    <a:pt x="1221" y="1234"/>
                  </a:lnTo>
                  <a:cubicBezTo>
                    <a:pt x="1234" y="1304"/>
                    <a:pt x="1219" y="1392"/>
                    <a:pt x="1174" y="1498"/>
                  </a:cubicBezTo>
                  <a:cubicBezTo>
                    <a:pt x="1168" y="1498"/>
                    <a:pt x="1163" y="1498"/>
                    <a:pt x="1158" y="1498"/>
                  </a:cubicBezTo>
                  <a:cubicBezTo>
                    <a:pt x="1094" y="1498"/>
                    <a:pt x="1052" y="1487"/>
                    <a:pt x="1029" y="1460"/>
                  </a:cubicBezTo>
                  <a:cubicBezTo>
                    <a:pt x="993" y="1421"/>
                    <a:pt x="997" y="1341"/>
                    <a:pt x="1023" y="1227"/>
                  </a:cubicBezTo>
                  <a:close/>
                  <a:moveTo>
                    <a:pt x="1353" y="1382"/>
                  </a:moveTo>
                  <a:lnTo>
                    <a:pt x="1526" y="1444"/>
                  </a:lnTo>
                  <a:cubicBezTo>
                    <a:pt x="1506" y="1499"/>
                    <a:pt x="1462" y="1562"/>
                    <a:pt x="1395" y="1630"/>
                  </a:cubicBezTo>
                  <a:cubicBezTo>
                    <a:pt x="1389" y="1627"/>
                    <a:pt x="1380" y="1623"/>
                    <a:pt x="1374" y="1617"/>
                  </a:cubicBezTo>
                  <a:cubicBezTo>
                    <a:pt x="1344" y="1593"/>
                    <a:pt x="1329" y="1561"/>
                    <a:pt x="1327" y="1517"/>
                  </a:cubicBezTo>
                  <a:cubicBezTo>
                    <a:pt x="1324" y="1478"/>
                    <a:pt x="1334" y="1431"/>
                    <a:pt x="1353" y="1382"/>
                  </a:cubicBezTo>
                  <a:close/>
                  <a:moveTo>
                    <a:pt x="1267" y="0"/>
                  </a:moveTo>
                  <a:cubicBezTo>
                    <a:pt x="1202" y="0"/>
                    <a:pt x="862" y="30"/>
                    <a:pt x="730" y="638"/>
                  </a:cubicBezTo>
                  <a:cubicBezTo>
                    <a:pt x="639" y="1064"/>
                    <a:pt x="648" y="1320"/>
                    <a:pt x="757" y="1399"/>
                  </a:cubicBezTo>
                  <a:cubicBezTo>
                    <a:pt x="781" y="1417"/>
                    <a:pt x="808" y="1425"/>
                    <a:pt x="838" y="1425"/>
                  </a:cubicBezTo>
                  <a:cubicBezTo>
                    <a:pt x="874" y="1425"/>
                    <a:pt x="916" y="1414"/>
                    <a:pt x="962" y="1389"/>
                  </a:cubicBezTo>
                  <a:cubicBezTo>
                    <a:pt x="964" y="1432"/>
                    <a:pt x="976" y="1465"/>
                    <a:pt x="999" y="1490"/>
                  </a:cubicBezTo>
                  <a:cubicBezTo>
                    <a:pt x="1031" y="1525"/>
                    <a:pt x="1081" y="1542"/>
                    <a:pt x="1161" y="1542"/>
                  </a:cubicBezTo>
                  <a:cubicBezTo>
                    <a:pt x="1197" y="1542"/>
                    <a:pt x="1239" y="1538"/>
                    <a:pt x="1287" y="1532"/>
                  </a:cubicBezTo>
                  <a:cubicBezTo>
                    <a:pt x="1287" y="1537"/>
                    <a:pt x="1288" y="1542"/>
                    <a:pt x="1290" y="1548"/>
                  </a:cubicBezTo>
                  <a:cubicBezTo>
                    <a:pt x="997" y="1605"/>
                    <a:pt x="658" y="1936"/>
                    <a:pt x="582" y="2013"/>
                  </a:cubicBezTo>
                  <a:lnTo>
                    <a:pt x="30" y="1491"/>
                  </a:lnTo>
                  <a:lnTo>
                    <a:pt x="0" y="1522"/>
                  </a:lnTo>
                  <a:lnTo>
                    <a:pt x="941" y="2409"/>
                  </a:lnTo>
                  <a:lnTo>
                    <a:pt x="971" y="2378"/>
                  </a:lnTo>
                  <a:lnTo>
                    <a:pt x="613" y="2041"/>
                  </a:lnTo>
                  <a:cubicBezTo>
                    <a:pt x="688" y="1967"/>
                    <a:pt x="1025" y="1640"/>
                    <a:pt x="1301" y="1588"/>
                  </a:cubicBezTo>
                  <a:cubicBezTo>
                    <a:pt x="1312" y="1612"/>
                    <a:pt x="1328" y="1633"/>
                    <a:pt x="1349" y="1649"/>
                  </a:cubicBezTo>
                  <a:cubicBezTo>
                    <a:pt x="1378" y="1674"/>
                    <a:pt x="1413" y="1685"/>
                    <a:pt x="1452" y="1685"/>
                  </a:cubicBezTo>
                  <a:cubicBezTo>
                    <a:pt x="1568" y="1685"/>
                    <a:pt x="1723" y="1585"/>
                    <a:pt x="1917" y="1386"/>
                  </a:cubicBezTo>
                  <a:lnTo>
                    <a:pt x="1886" y="1356"/>
                  </a:lnTo>
                  <a:cubicBezTo>
                    <a:pt x="1752" y="1496"/>
                    <a:pt x="1578" y="1644"/>
                    <a:pt x="1453" y="1644"/>
                  </a:cubicBezTo>
                  <a:cubicBezTo>
                    <a:pt x="1449" y="1644"/>
                    <a:pt x="1446" y="1643"/>
                    <a:pt x="1442" y="1643"/>
                  </a:cubicBezTo>
                  <a:cubicBezTo>
                    <a:pt x="1553" y="1525"/>
                    <a:pt x="1598" y="1420"/>
                    <a:pt x="1578" y="1334"/>
                  </a:cubicBezTo>
                  <a:cubicBezTo>
                    <a:pt x="1557" y="1252"/>
                    <a:pt x="1486" y="1211"/>
                    <a:pt x="1447" y="1193"/>
                  </a:cubicBezTo>
                  <a:cubicBezTo>
                    <a:pt x="1622" y="910"/>
                    <a:pt x="1924" y="608"/>
                    <a:pt x="1930" y="602"/>
                  </a:cubicBezTo>
                  <a:lnTo>
                    <a:pt x="1899" y="572"/>
                  </a:lnTo>
                  <a:cubicBezTo>
                    <a:pt x="1874" y="596"/>
                    <a:pt x="1306" y="1165"/>
                    <a:pt x="1285" y="1487"/>
                  </a:cubicBezTo>
                  <a:cubicBezTo>
                    <a:pt x="1262" y="1491"/>
                    <a:pt x="1241" y="1494"/>
                    <a:pt x="1221" y="1495"/>
                  </a:cubicBezTo>
                  <a:cubicBezTo>
                    <a:pt x="1280" y="1348"/>
                    <a:pt x="1283" y="1232"/>
                    <a:pt x="1234" y="1146"/>
                  </a:cubicBezTo>
                  <a:cubicBezTo>
                    <a:pt x="1188" y="1068"/>
                    <a:pt x="1110" y="1042"/>
                    <a:pt x="1070" y="1032"/>
                  </a:cubicBezTo>
                  <a:cubicBezTo>
                    <a:pt x="1072" y="1024"/>
                    <a:pt x="1074" y="1018"/>
                    <a:pt x="1076" y="1011"/>
                  </a:cubicBezTo>
                  <a:cubicBezTo>
                    <a:pt x="1095" y="944"/>
                    <a:pt x="1113" y="869"/>
                    <a:pt x="1134" y="788"/>
                  </a:cubicBezTo>
                  <a:cubicBezTo>
                    <a:pt x="1247" y="326"/>
                    <a:pt x="1483" y="286"/>
                    <a:pt x="1560" y="286"/>
                  </a:cubicBezTo>
                  <a:cubicBezTo>
                    <a:pt x="1574" y="286"/>
                    <a:pt x="1583" y="287"/>
                    <a:pt x="1585" y="288"/>
                  </a:cubicBezTo>
                  <a:lnTo>
                    <a:pt x="1593" y="246"/>
                  </a:lnTo>
                  <a:cubicBezTo>
                    <a:pt x="1591" y="245"/>
                    <a:pt x="1579" y="243"/>
                    <a:pt x="1560" y="243"/>
                  </a:cubicBezTo>
                  <a:cubicBezTo>
                    <a:pt x="1468" y="243"/>
                    <a:pt x="1212" y="290"/>
                    <a:pt x="1092" y="777"/>
                  </a:cubicBezTo>
                  <a:cubicBezTo>
                    <a:pt x="1074" y="858"/>
                    <a:pt x="1053" y="931"/>
                    <a:pt x="1036" y="998"/>
                  </a:cubicBezTo>
                  <a:cubicBezTo>
                    <a:pt x="998" y="1142"/>
                    <a:pt x="968" y="1254"/>
                    <a:pt x="963" y="1338"/>
                  </a:cubicBezTo>
                  <a:cubicBezTo>
                    <a:pt x="938" y="1352"/>
                    <a:pt x="916" y="1362"/>
                    <a:pt x="895" y="1371"/>
                  </a:cubicBezTo>
                  <a:cubicBezTo>
                    <a:pt x="938" y="1186"/>
                    <a:pt x="927" y="1049"/>
                    <a:pt x="861" y="966"/>
                  </a:cubicBezTo>
                  <a:cubicBezTo>
                    <a:pt x="818" y="911"/>
                    <a:pt x="762" y="894"/>
                    <a:pt x="729" y="889"/>
                  </a:cubicBezTo>
                  <a:cubicBezTo>
                    <a:pt x="740" y="818"/>
                    <a:pt x="753" y="739"/>
                    <a:pt x="773" y="648"/>
                  </a:cubicBezTo>
                  <a:cubicBezTo>
                    <a:pt x="895" y="77"/>
                    <a:pt x="1203" y="44"/>
                    <a:pt x="1265" y="44"/>
                  </a:cubicBezTo>
                  <a:cubicBezTo>
                    <a:pt x="1271" y="44"/>
                    <a:pt x="1274" y="44"/>
                    <a:pt x="1276" y="44"/>
                  </a:cubicBezTo>
                  <a:lnTo>
                    <a:pt x="1278" y="1"/>
                  </a:lnTo>
                  <a:cubicBezTo>
                    <a:pt x="1276" y="1"/>
                    <a:pt x="1273" y="0"/>
                    <a:pt x="1267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8"/>
            <p:cNvSpPr/>
            <p:nvPr/>
          </p:nvSpPr>
          <p:spPr>
            <a:xfrm>
              <a:off x="3481512" y="952525"/>
              <a:ext cx="24180" cy="46999"/>
            </a:xfrm>
            <a:custGeom>
              <a:rect b="b" l="l" r="r" t="t"/>
              <a:pathLst>
                <a:path extrusionOk="0" h="276" w="142">
                  <a:moveTo>
                    <a:pt x="18" y="0"/>
                  </a:moveTo>
                  <a:cubicBezTo>
                    <a:pt x="14" y="0"/>
                    <a:pt x="11" y="1"/>
                    <a:pt x="8" y="4"/>
                  </a:cubicBezTo>
                  <a:cubicBezTo>
                    <a:pt x="3" y="9"/>
                    <a:pt x="1" y="18"/>
                    <a:pt x="6" y="24"/>
                  </a:cubicBezTo>
                  <a:cubicBezTo>
                    <a:pt x="9" y="24"/>
                    <a:pt x="95" y="118"/>
                    <a:pt x="113" y="262"/>
                  </a:cubicBezTo>
                  <a:cubicBezTo>
                    <a:pt x="114" y="270"/>
                    <a:pt x="119" y="275"/>
                    <a:pt x="127" y="275"/>
                  </a:cubicBezTo>
                  <a:lnTo>
                    <a:pt x="128" y="275"/>
                  </a:lnTo>
                  <a:cubicBezTo>
                    <a:pt x="136" y="273"/>
                    <a:pt x="142" y="267"/>
                    <a:pt x="142" y="260"/>
                  </a:cubicBezTo>
                  <a:cubicBezTo>
                    <a:pt x="123" y="108"/>
                    <a:pt x="32" y="9"/>
                    <a:pt x="28" y="5"/>
                  </a:cubicBezTo>
                  <a:cubicBezTo>
                    <a:pt x="26" y="2"/>
                    <a:pt x="22" y="0"/>
                    <a:pt x="18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8"/>
            <p:cNvSpPr/>
            <p:nvPr/>
          </p:nvSpPr>
          <p:spPr>
            <a:xfrm>
              <a:off x="3497859" y="953206"/>
              <a:ext cx="19582" cy="36271"/>
            </a:xfrm>
            <a:custGeom>
              <a:rect b="b" l="l" r="r" t="t"/>
              <a:pathLst>
                <a:path extrusionOk="0" h="213" w="115">
                  <a:moveTo>
                    <a:pt x="22" y="1"/>
                  </a:moveTo>
                  <a:lnTo>
                    <a:pt x="0" y="19"/>
                  </a:lnTo>
                  <a:cubicBezTo>
                    <a:pt x="1" y="20"/>
                    <a:pt x="68" y="103"/>
                    <a:pt x="88" y="213"/>
                  </a:cubicBezTo>
                  <a:lnTo>
                    <a:pt x="114" y="208"/>
                  </a:lnTo>
                  <a:cubicBezTo>
                    <a:pt x="94" y="89"/>
                    <a:pt x="25" y="4"/>
                    <a:pt x="22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8"/>
            <p:cNvSpPr/>
            <p:nvPr/>
          </p:nvSpPr>
          <p:spPr>
            <a:xfrm>
              <a:off x="3536513" y="1100672"/>
              <a:ext cx="39335" cy="31332"/>
            </a:xfrm>
            <a:custGeom>
              <a:rect b="b" l="l" r="r" t="t"/>
              <a:pathLst>
                <a:path extrusionOk="0" h="184" w="231">
                  <a:moveTo>
                    <a:pt x="16" y="1"/>
                  </a:moveTo>
                  <a:cubicBezTo>
                    <a:pt x="11" y="1"/>
                    <a:pt x="6" y="4"/>
                    <a:pt x="4" y="9"/>
                  </a:cubicBezTo>
                  <a:cubicBezTo>
                    <a:pt x="1" y="17"/>
                    <a:pt x="4" y="24"/>
                    <a:pt x="11" y="29"/>
                  </a:cubicBezTo>
                  <a:cubicBezTo>
                    <a:pt x="12" y="29"/>
                    <a:pt x="156" y="89"/>
                    <a:pt x="202" y="177"/>
                  </a:cubicBezTo>
                  <a:cubicBezTo>
                    <a:pt x="205" y="182"/>
                    <a:pt x="210" y="184"/>
                    <a:pt x="216" y="184"/>
                  </a:cubicBezTo>
                  <a:cubicBezTo>
                    <a:pt x="218" y="184"/>
                    <a:pt x="221" y="184"/>
                    <a:pt x="222" y="183"/>
                  </a:cubicBezTo>
                  <a:cubicBezTo>
                    <a:pt x="228" y="179"/>
                    <a:pt x="231" y="169"/>
                    <a:pt x="227" y="163"/>
                  </a:cubicBezTo>
                  <a:cubicBezTo>
                    <a:pt x="179" y="66"/>
                    <a:pt x="29" y="4"/>
                    <a:pt x="22" y="2"/>
                  </a:cubicBezTo>
                  <a:cubicBezTo>
                    <a:pt x="20" y="1"/>
                    <a:pt x="18" y="1"/>
                    <a:pt x="16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8"/>
            <p:cNvSpPr/>
            <p:nvPr/>
          </p:nvSpPr>
          <p:spPr>
            <a:xfrm>
              <a:off x="3555414" y="1096074"/>
              <a:ext cx="31673" cy="28608"/>
            </a:xfrm>
            <a:custGeom>
              <a:rect b="b" l="l" r="r" t="t"/>
              <a:pathLst>
                <a:path extrusionOk="0" h="168" w="186">
                  <a:moveTo>
                    <a:pt x="16" y="0"/>
                  </a:moveTo>
                  <a:cubicBezTo>
                    <a:pt x="11" y="0"/>
                    <a:pt x="6" y="3"/>
                    <a:pt x="4" y="8"/>
                  </a:cubicBezTo>
                  <a:cubicBezTo>
                    <a:pt x="1" y="14"/>
                    <a:pt x="3" y="24"/>
                    <a:pt x="11" y="27"/>
                  </a:cubicBezTo>
                  <a:cubicBezTo>
                    <a:pt x="12" y="27"/>
                    <a:pt x="100" y="75"/>
                    <a:pt x="157" y="160"/>
                  </a:cubicBezTo>
                  <a:cubicBezTo>
                    <a:pt x="160" y="165"/>
                    <a:pt x="165" y="168"/>
                    <a:pt x="168" y="168"/>
                  </a:cubicBezTo>
                  <a:cubicBezTo>
                    <a:pt x="171" y="168"/>
                    <a:pt x="173" y="166"/>
                    <a:pt x="177" y="165"/>
                  </a:cubicBezTo>
                  <a:cubicBezTo>
                    <a:pt x="183" y="160"/>
                    <a:pt x="186" y="152"/>
                    <a:pt x="181" y="145"/>
                  </a:cubicBezTo>
                  <a:cubicBezTo>
                    <a:pt x="120" y="52"/>
                    <a:pt x="27" y="4"/>
                    <a:pt x="23" y="3"/>
                  </a:cubicBezTo>
                  <a:cubicBezTo>
                    <a:pt x="21" y="1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3594239" y="1150565"/>
              <a:ext cx="39506" cy="31332"/>
            </a:xfrm>
            <a:custGeom>
              <a:rect b="b" l="l" r="r" t="t"/>
              <a:pathLst>
                <a:path extrusionOk="0" h="184" w="232">
                  <a:moveTo>
                    <a:pt x="17" y="1"/>
                  </a:moveTo>
                  <a:cubicBezTo>
                    <a:pt x="11" y="1"/>
                    <a:pt x="6" y="4"/>
                    <a:pt x="4" y="9"/>
                  </a:cubicBezTo>
                  <a:cubicBezTo>
                    <a:pt x="1" y="16"/>
                    <a:pt x="4" y="25"/>
                    <a:pt x="11" y="29"/>
                  </a:cubicBezTo>
                  <a:cubicBezTo>
                    <a:pt x="12" y="29"/>
                    <a:pt x="156" y="88"/>
                    <a:pt x="203" y="177"/>
                  </a:cubicBezTo>
                  <a:cubicBezTo>
                    <a:pt x="206" y="182"/>
                    <a:pt x="211" y="184"/>
                    <a:pt x="216" y="184"/>
                  </a:cubicBezTo>
                  <a:cubicBezTo>
                    <a:pt x="218" y="184"/>
                    <a:pt x="221" y="184"/>
                    <a:pt x="222" y="183"/>
                  </a:cubicBezTo>
                  <a:cubicBezTo>
                    <a:pt x="228" y="179"/>
                    <a:pt x="231" y="170"/>
                    <a:pt x="228" y="163"/>
                  </a:cubicBezTo>
                  <a:cubicBezTo>
                    <a:pt x="177" y="66"/>
                    <a:pt x="28" y="4"/>
                    <a:pt x="23" y="2"/>
                  </a:cubicBezTo>
                  <a:cubicBezTo>
                    <a:pt x="21" y="1"/>
                    <a:pt x="19" y="1"/>
                    <a:pt x="17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3613311" y="1145967"/>
              <a:ext cx="31673" cy="28608"/>
            </a:xfrm>
            <a:custGeom>
              <a:rect b="b" l="l" r="r" t="t"/>
              <a:pathLst>
                <a:path extrusionOk="0" h="168" w="186">
                  <a:moveTo>
                    <a:pt x="14" y="0"/>
                  </a:moveTo>
                  <a:cubicBezTo>
                    <a:pt x="9" y="0"/>
                    <a:pt x="5" y="3"/>
                    <a:pt x="3" y="8"/>
                  </a:cubicBezTo>
                  <a:cubicBezTo>
                    <a:pt x="0" y="14"/>
                    <a:pt x="2" y="24"/>
                    <a:pt x="10" y="27"/>
                  </a:cubicBezTo>
                  <a:cubicBezTo>
                    <a:pt x="11" y="27"/>
                    <a:pt x="100" y="75"/>
                    <a:pt x="156" y="161"/>
                  </a:cubicBezTo>
                  <a:cubicBezTo>
                    <a:pt x="159" y="165"/>
                    <a:pt x="165" y="168"/>
                    <a:pt x="168" y="168"/>
                  </a:cubicBezTo>
                  <a:cubicBezTo>
                    <a:pt x="171" y="168"/>
                    <a:pt x="173" y="166"/>
                    <a:pt x="176" y="165"/>
                  </a:cubicBezTo>
                  <a:cubicBezTo>
                    <a:pt x="182" y="161"/>
                    <a:pt x="185" y="152"/>
                    <a:pt x="180" y="145"/>
                  </a:cubicBezTo>
                  <a:cubicBezTo>
                    <a:pt x="119" y="53"/>
                    <a:pt x="27" y="4"/>
                    <a:pt x="23" y="3"/>
                  </a:cubicBezTo>
                  <a:cubicBezTo>
                    <a:pt x="20" y="1"/>
                    <a:pt x="17" y="0"/>
                    <a:pt x="14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8"/>
            <p:cNvSpPr/>
            <p:nvPr/>
          </p:nvSpPr>
          <p:spPr>
            <a:xfrm>
              <a:off x="3633404" y="1239452"/>
              <a:ext cx="39165" cy="31503"/>
            </a:xfrm>
            <a:custGeom>
              <a:rect b="b" l="l" r="r" t="t"/>
              <a:pathLst>
                <a:path extrusionOk="0" h="185" w="230">
                  <a:moveTo>
                    <a:pt x="15" y="0"/>
                  </a:moveTo>
                  <a:cubicBezTo>
                    <a:pt x="9" y="0"/>
                    <a:pt x="5" y="4"/>
                    <a:pt x="2" y="10"/>
                  </a:cubicBezTo>
                  <a:cubicBezTo>
                    <a:pt x="0" y="17"/>
                    <a:pt x="2" y="25"/>
                    <a:pt x="11" y="28"/>
                  </a:cubicBezTo>
                  <a:cubicBezTo>
                    <a:pt x="12" y="28"/>
                    <a:pt x="156" y="89"/>
                    <a:pt x="202" y="176"/>
                  </a:cubicBezTo>
                  <a:cubicBezTo>
                    <a:pt x="204" y="181"/>
                    <a:pt x="209" y="184"/>
                    <a:pt x="214" y="184"/>
                  </a:cubicBezTo>
                  <a:cubicBezTo>
                    <a:pt x="217" y="184"/>
                    <a:pt x="219" y="184"/>
                    <a:pt x="221" y="182"/>
                  </a:cubicBezTo>
                  <a:cubicBezTo>
                    <a:pt x="228" y="179"/>
                    <a:pt x="230" y="170"/>
                    <a:pt x="228" y="164"/>
                  </a:cubicBezTo>
                  <a:cubicBezTo>
                    <a:pt x="176" y="68"/>
                    <a:pt x="27" y="5"/>
                    <a:pt x="22" y="2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8"/>
            <p:cNvSpPr/>
            <p:nvPr/>
          </p:nvSpPr>
          <p:spPr>
            <a:xfrm>
              <a:off x="3652135" y="1234514"/>
              <a:ext cx="31673" cy="28778"/>
            </a:xfrm>
            <a:custGeom>
              <a:rect b="b" l="l" r="r" t="t"/>
              <a:pathLst>
                <a:path extrusionOk="0" h="169" w="186">
                  <a:moveTo>
                    <a:pt x="16" y="0"/>
                  </a:moveTo>
                  <a:cubicBezTo>
                    <a:pt x="11" y="0"/>
                    <a:pt x="7" y="3"/>
                    <a:pt x="4" y="9"/>
                  </a:cubicBezTo>
                  <a:cubicBezTo>
                    <a:pt x="0" y="15"/>
                    <a:pt x="3" y="24"/>
                    <a:pt x="11" y="28"/>
                  </a:cubicBezTo>
                  <a:cubicBezTo>
                    <a:pt x="12" y="28"/>
                    <a:pt x="101" y="76"/>
                    <a:pt x="158" y="162"/>
                  </a:cubicBezTo>
                  <a:cubicBezTo>
                    <a:pt x="160" y="165"/>
                    <a:pt x="165" y="168"/>
                    <a:pt x="169" y="168"/>
                  </a:cubicBezTo>
                  <a:cubicBezTo>
                    <a:pt x="171" y="168"/>
                    <a:pt x="174" y="167"/>
                    <a:pt x="176" y="165"/>
                  </a:cubicBezTo>
                  <a:cubicBezTo>
                    <a:pt x="183" y="162"/>
                    <a:pt x="185" y="153"/>
                    <a:pt x="180" y="147"/>
                  </a:cubicBezTo>
                  <a:cubicBezTo>
                    <a:pt x="120" y="52"/>
                    <a:pt x="27" y="5"/>
                    <a:pt x="24" y="3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8"/>
            <p:cNvSpPr/>
            <p:nvPr/>
          </p:nvSpPr>
          <p:spPr>
            <a:xfrm>
              <a:off x="1984553" y="1744766"/>
              <a:ext cx="1032253" cy="1412684"/>
            </a:xfrm>
            <a:custGeom>
              <a:rect b="b" l="l" r="r" t="t"/>
              <a:pathLst>
                <a:path extrusionOk="0" h="8296" w="6062">
                  <a:moveTo>
                    <a:pt x="3339" y="1"/>
                  </a:moveTo>
                  <a:cubicBezTo>
                    <a:pt x="2023" y="1"/>
                    <a:pt x="345" y="509"/>
                    <a:pt x="345" y="509"/>
                  </a:cubicBezTo>
                  <a:lnTo>
                    <a:pt x="1" y="8295"/>
                  </a:lnTo>
                  <a:lnTo>
                    <a:pt x="6061" y="8295"/>
                  </a:lnTo>
                  <a:lnTo>
                    <a:pt x="6049" y="5453"/>
                  </a:lnTo>
                  <a:lnTo>
                    <a:pt x="4645" y="336"/>
                  </a:lnTo>
                  <a:cubicBezTo>
                    <a:pt x="4369" y="89"/>
                    <a:pt x="3886" y="1"/>
                    <a:pt x="33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8"/>
            <p:cNvSpPr/>
            <p:nvPr/>
          </p:nvSpPr>
          <p:spPr>
            <a:xfrm>
              <a:off x="1996983" y="1713180"/>
              <a:ext cx="326261" cy="1085907"/>
            </a:xfrm>
            <a:custGeom>
              <a:rect b="b" l="l" r="r" t="t"/>
              <a:pathLst>
                <a:path extrusionOk="0" h="6377" w="1916">
                  <a:moveTo>
                    <a:pt x="1246" y="0"/>
                  </a:moveTo>
                  <a:lnTo>
                    <a:pt x="1246" y="0"/>
                  </a:lnTo>
                  <a:cubicBezTo>
                    <a:pt x="902" y="76"/>
                    <a:pt x="618" y="150"/>
                    <a:pt x="447" y="198"/>
                  </a:cubicBezTo>
                  <a:cubicBezTo>
                    <a:pt x="447" y="198"/>
                    <a:pt x="934" y="3651"/>
                    <a:pt x="56" y="5129"/>
                  </a:cubicBezTo>
                  <a:lnTo>
                    <a:pt x="1" y="6376"/>
                  </a:lnTo>
                  <a:cubicBezTo>
                    <a:pt x="1916" y="5431"/>
                    <a:pt x="1380" y="937"/>
                    <a:pt x="1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8"/>
            <p:cNvSpPr/>
            <p:nvPr/>
          </p:nvSpPr>
          <p:spPr>
            <a:xfrm>
              <a:off x="2657171" y="1676570"/>
              <a:ext cx="357764" cy="1026137"/>
            </a:xfrm>
            <a:custGeom>
              <a:rect b="b" l="l" r="r" t="t"/>
              <a:pathLst>
                <a:path extrusionOk="0" h="6026" w="2101">
                  <a:moveTo>
                    <a:pt x="1" y="0"/>
                  </a:moveTo>
                  <a:cubicBezTo>
                    <a:pt x="183" y="1058"/>
                    <a:pt x="1024" y="5597"/>
                    <a:pt x="2101" y="6026"/>
                  </a:cubicBezTo>
                  <a:lnTo>
                    <a:pt x="2099" y="5404"/>
                  </a:lnTo>
                  <a:lnTo>
                    <a:pt x="695" y="289"/>
                  </a:lnTo>
                  <a:cubicBezTo>
                    <a:pt x="530" y="140"/>
                    <a:pt x="286" y="5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8"/>
            <p:cNvSpPr/>
            <p:nvPr/>
          </p:nvSpPr>
          <p:spPr>
            <a:xfrm>
              <a:off x="2599275" y="3229553"/>
              <a:ext cx="178967" cy="921242"/>
            </a:xfrm>
            <a:custGeom>
              <a:rect b="b" l="l" r="r" t="t"/>
              <a:pathLst>
                <a:path extrusionOk="0" h="5410" w="1051">
                  <a:moveTo>
                    <a:pt x="1019" y="0"/>
                  </a:moveTo>
                  <a:lnTo>
                    <a:pt x="245" y="497"/>
                  </a:lnTo>
                  <a:lnTo>
                    <a:pt x="1" y="5406"/>
                  </a:lnTo>
                  <a:lnTo>
                    <a:pt x="57" y="5410"/>
                  </a:lnTo>
                  <a:lnTo>
                    <a:pt x="302" y="530"/>
                  </a:lnTo>
                  <a:lnTo>
                    <a:pt x="1051" y="48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8"/>
            <p:cNvSpPr/>
            <p:nvPr/>
          </p:nvSpPr>
          <p:spPr>
            <a:xfrm>
              <a:off x="1879658" y="3079703"/>
              <a:ext cx="530600" cy="593273"/>
            </a:xfrm>
            <a:custGeom>
              <a:rect b="b" l="l" r="r" t="t"/>
              <a:pathLst>
                <a:path extrusionOk="0" h="3484" w="3116">
                  <a:moveTo>
                    <a:pt x="3060" y="1"/>
                  </a:moveTo>
                  <a:cubicBezTo>
                    <a:pt x="2420" y="2284"/>
                    <a:pt x="25" y="3420"/>
                    <a:pt x="1" y="3432"/>
                  </a:cubicBezTo>
                  <a:lnTo>
                    <a:pt x="25" y="3483"/>
                  </a:lnTo>
                  <a:cubicBezTo>
                    <a:pt x="49" y="3471"/>
                    <a:pt x="2468" y="2323"/>
                    <a:pt x="3116" y="16"/>
                  </a:cubicBezTo>
                  <a:lnTo>
                    <a:pt x="30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8"/>
            <p:cNvSpPr/>
            <p:nvPr/>
          </p:nvSpPr>
          <p:spPr>
            <a:xfrm>
              <a:off x="1991875" y="901951"/>
              <a:ext cx="826892" cy="733417"/>
            </a:xfrm>
            <a:custGeom>
              <a:rect b="b" l="l" r="r" t="t"/>
              <a:pathLst>
                <a:path extrusionOk="0" h="4307" w="4856">
                  <a:moveTo>
                    <a:pt x="2295" y="0"/>
                  </a:moveTo>
                  <a:cubicBezTo>
                    <a:pt x="2254" y="0"/>
                    <a:pt x="2205" y="14"/>
                    <a:pt x="2145" y="45"/>
                  </a:cubicBezTo>
                  <a:cubicBezTo>
                    <a:pt x="1768" y="240"/>
                    <a:pt x="1567" y="1088"/>
                    <a:pt x="1485" y="1542"/>
                  </a:cubicBezTo>
                  <a:cubicBezTo>
                    <a:pt x="1272" y="1604"/>
                    <a:pt x="1004" y="1740"/>
                    <a:pt x="808" y="2035"/>
                  </a:cubicBezTo>
                  <a:cubicBezTo>
                    <a:pt x="0" y="3257"/>
                    <a:pt x="731" y="4306"/>
                    <a:pt x="2315" y="4306"/>
                  </a:cubicBezTo>
                  <a:cubicBezTo>
                    <a:pt x="2494" y="4306"/>
                    <a:pt x="2685" y="4293"/>
                    <a:pt x="2886" y="4264"/>
                  </a:cubicBezTo>
                  <a:cubicBezTo>
                    <a:pt x="4855" y="3988"/>
                    <a:pt x="4105" y="1958"/>
                    <a:pt x="4105" y="1958"/>
                  </a:cubicBezTo>
                  <a:cubicBezTo>
                    <a:pt x="4105" y="1958"/>
                    <a:pt x="4378" y="1875"/>
                    <a:pt x="4565" y="1360"/>
                  </a:cubicBezTo>
                  <a:cubicBezTo>
                    <a:pt x="4644" y="1137"/>
                    <a:pt x="4548" y="943"/>
                    <a:pt x="4303" y="943"/>
                  </a:cubicBezTo>
                  <a:cubicBezTo>
                    <a:pt x="4272" y="943"/>
                    <a:pt x="4238" y="946"/>
                    <a:pt x="4202" y="953"/>
                  </a:cubicBezTo>
                  <a:cubicBezTo>
                    <a:pt x="4284" y="819"/>
                    <a:pt x="4289" y="667"/>
                    <a:pt x="4105" y="513"/>
                  </a:cubicBezTo>
                  <a:cubicBezTo>
                    <a:pt x="4022" y="443"/>
                    <a:pt x="3931" y="414"/>
                    <a:pt x="3838" y="414"/>
                  </a:cubicBezTo>
                  <a:cubicBezTo>
                    <a:pt x="3777" y="414"/>
                    <a:pt x="3714" y="427"/>
                    <a:pt x="3651" y="449"/>
                  </a:cubicBezTo>
                  <a:cubicBezTo>
                    <a:pt x="3660" y="370"/>
                    <a:pt x="3651" y="289"/>
                    <a:pt x="3610" y="205"/>
                  </a:cubicBezTo>
                  <a:cubicBezTo>
                    <a:pt x="3553" y="91"/>
                    <a:pt x="3472" y="45"/>
                    <a:pt x="3378" y="45"/>
                  </a:cubicBezTo>
                  <a:cubicBezTo>
                    <a:pt x="2992" y="45"/>
                    <a:pt x="2388" y="820"/>
                    <a:pt x="2388" y="820"/>
                  </a:cubicBezTo>
                  <a:cubicBezTo>
                    <a:pt x="2388" y="820"/>
                    <a:pt x="2608" y="0"/>
                    <a:pt x="229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8"/>
            <p:cNvSpPr/>
            <p:nvPr/>
          </p:nvSpPr>
          <p:spPr>
            <a:xfrm>
              <a:off x="2255133" y="1155333"/>
              <a:ext cx="446481" cy="525500"/>
            </a:xfrm>
            <a:custGeom>
              <a:rect b="b" l="l" r="r" t="t"/>
              <a:pathLst>
                <a:path extrusionOk="0" h="3086" w="2622">
                  <a:moveTo>
                    <a:pt x="1719" y="1"/>
                  </a:moveTo>
                  <a:cubicBezTo>
                    <a:pt x="1586" y="1"/>
                    <a:pt x="1453" y="71"/>
                    <a:pt x="1381" y="206"/>
                  </a:cubicBezTo>
                  <a:cubicBezTo>
                    <a:pt x="1220" y="507"/>
                    <a:pt x="881" y="859"/>
                    <a:pt x="158" y="1060"/>
                  </a:cubicBezTo>
                  <a:lnTo>
                    <a:pt x="53" y="1076"/>
                  </a:lnTo>
                  <a:cubicBezTo>
                    <a:pt x="1" y="1679"/>
                    <a:pt x="155" y="2306"/>
                    <a:pt x="362" y="2576"/>
                  </a:cubicBezTo>
                  <a:cubicBezTo>
                    <a:pt x="400" y="2625"/>
                    <a:pt x="440" y="2668"/>
                    <a:pt x="482" y="2709"/>
                  </a:cubicBezTo>
                  <a:cubicBezTo>
                    <a:pt x="822" y="3042"/>
                    <a:pt x="1254" y="3085"/>
                    <a:pt x="1457" y="3085"/>
                  </a:cubicBezTo>
                  <a:cubicBezTo>
                    <a:pt x="1529" y="3085"/>
                    <a:pt x="1572" y="3080"/>
                    <a:pt x="1572" y="3080"/>
                  </a:cubicBezTo>
                  <a:cubicBezTo>
                    <a:pt x="1572" y="3080"/>
                    <a:pt x="1598" y="3076"/>
                    <a:pt x="1642" y="3062"/>
                  </a:cubicBezTo>
                  <a:cubicBezTo>
                    <a:pt x="1877" y="2994"/>
                    <a:pt x="2621" y="2692"/>
                    <a:pt x="2556" y="1586"/>
                  </a:cubicBezTo>
                  <a:cubicBezTo>
                    <a:pt x="2517" y="939"/>
                    <a:pt x="2265" y="463"/>
                    <a:pt x="2018" y="149"/>
                  </a:cubicBezTo>
                  <a:cubicBezTo>
                    <a:pt x="1941" y="49"/>
                    <a:pt x="1830" y="1"/>
                    <a:pt x="1719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8"/>
            <p:cNvSpPr/>
            <p:nvPr/>
          </p:nvSpPr>
          <p:spPr>
            <a:xfrm>
              <a:off x="2337209" y="1616630"/>
              <a:ext cx="197698" cy="268539"/>
            </a:xfrm>
            <a:custGeom>
              <a:rect b="b" l="l" r="r" t="t"/>
              <a:pathLst>
                <a:path extrusionOk="0" h="1577" w="1161">
                  <a:moveTo>
                    <a:pt x="1158" y="1575"/>
                  </a:moveTo>
                  <a:lnTo>
                    <a:pt x="1158" y="1575"/>
                  </a:lnTo>
                  <a:cubicBezTo>
                    <a:pt x="1158" y="1575"/>
                    <a:pt x="1158" y="1575"/>
                    <a:pt x="1158" y="1575"/>
                  </a:cubicBezTo>
                  <a:close/>
                  <a:moveTo>
                    <a:pt x="0" y="0"/>
                  </a:moveTo>
                  <a:lnTo>
                    <a:pt x="2" y="975"/>
                  </a:lnTo>
                  <a:cubicBezTo>
                    <a:pt x="296" y="1529"/>
                    <a:pt x="883" y="1577"/>
                    <a:pt x="1086" y="1577"/>
                  </a:cubicBezTo>
                  <a:cubicBezTo>
                    <a:pt x="1128" y="1577"/>
                    <a:pt x="1154" y="1575"/>
                    <a:pt x="1158" y="1575"/>
                  </a:cubicBezTo>
                  <a:cubicBezTo>
                    <a:pt x="1158" y="1575"/>
                    <a:pt x="1158" y="1575"/>
                    <a:pt x="1158" y="1575"/>
                  </a:cubicBezTo>
                  <a:lnTo>
                    <a:pt x="1158" y="1575"/>
                  </a:lnTo>
                  <a:lnTo>
                    <a:pt x="1160" y="353"/>
                  </a:lnTo>
                  <a:lnTo>
                    <a:pt x="1160" y="353"/>
                  </a:lnTo>
                  <a:cubicBezTo>
                    <a:pt x="1116" y="367"/>
                    <a:pt x="1090" y="371"/>
                    <a:pt x="1090" y="371"/>
                  </a:cubicBezTo>
                  <a:cubicBezTo>
                    <a:pt x="1090" y="371"/>
                    <a:pt x="1047" y="376"/>
                    <a:pt x="975" y="376"/>
                  </a:cubicBezTo>
                  <a:cubicBezTo>
                    <a:pt x="772" y="376"/>
                    <a:pt x="340" y="333"/>
                    <a:pt x="0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8"/>
            <p:cNvSpPr/>
            <p:nvPr/>
          </p:nvSpPr>
          <p:spPr>
            <a:xfrm>
              <a:off x="2344531" y="1623101"/>
              <a:ext cx="190376" cy="113750"/>
            </a:xfrm>
            <a:custGeom>
              <a:rect b="b" l="l" r="r" t="t"/>
              <a:pathLst>
                <a:path extrusionOk="0" h="668" w="1118">
                  <a:moveTo>
                    <a:pt x="0" y="1"/>
                  </a:moveTo>
                  <a:lnTo>
                    <a:pt x="0" y="1"/>
                  </a:lnTo>
                  <a:cubicBezTo>
                    <a:pt x="253" y="565"/>
                    <a:pt x="849" y="658"/>
                    <a:pt x="1117" y="668"/>
                  </a:cubicBezTo>
                  <a:lnTo>
                    <a:pt x="1117" y="315"/>
                  </a:lnTo>
                  <a:cubicBezTo>
                    <a:pt x="1073" y="329"/>
                    <a:pt x="1047" y="333"/>
                    <a:pt x="1047" y="333"/>
                  </a:cubicBezTo>
                  <a:cubicBezTo>
                    <a:pt x="1047" y="333"/>
                    <a:pt x="1005" y="338"/>
                    <a:pt x="935" y="338"/>
                  </a:cubicBezTo>
                  <a:cubicBezTo>
                    <a:pt x="742" y="338"/>
                    <a:pt x="336" y="298"/>
                    <a:pt x="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8"/>
            <p:cNvSpPr/>
            <p:nvPr/>
          </p:nvSpPr>
          <p:spPr>
            <a:xfrm>
              <a:off x="2138148" y="1345539"/>
              <a:ext cx="120390" cy="169604"/>
            </a:xfrm>
            <a:custGeom>
              <a:rect b="b" l="l" r="r" t="t"/>
              <a:pathLst>
                <a:path extrusionOk="0" h="996" w="707">
                  <a:moveTo>
                    <a:pt x="517" y="0"/>
                  </a:moveTo>
                  <a:cubicBezTo>
                    <a:pt x="436" y="0"/>
                    <a:pt x="0" y="23"/>
                    <a:pt x="88" y="514"/>
                  </a:cubicBezTo>
                  <a:cubicBezTo>
                    <a:pt x="168" y="957"/>
                    <a:pt x="540" y="996"/>
                    <a:pt x="665" y="996"/>
                  </a:cubicBezTo>
                  <a:cubicBezTo>
                    <a:pt x="691" y="996"/>
                    <a:pt x="706" y="994"/>
                    <a:pt x="706" y="994"/>
                  </a:cubicBezTo>
                  <a:cubicBezTo>
                    <a:pt x="501" y="402"/>
                    <a:pt x="530" y="0"/>
                    <a:pt x="530" y="0"/>
                  </a:cubicBezTo>
                  <a:cubicBezTo>
                    <a:pt x="530" y="0"/>
                    <a:pt x="526" y="0"/>
                    <a:pt x="517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8"/>
            <p:cNvSpPr/>
            <p:nvPr/>
          </p:nvSpPr>
          <p:spPr>
            <a:xfrm>
              <a:off x="2704339" y="1314377"/>
              <a:ext cx="72029" cy="138101"/>
            </a:xfrm>
            <a:custGeom>
              <a:rect b="b" l="l" r="r" t="t"/>
              <a:pathLst>
                <a:path extrusionOk="0" h="811" w="423">
                  <a:moveTo>
                    <a:pt x="97" y="0"/>
                  </a:moveTo>
                  <a:cubicBezTo>
                    <a:pt x="41" y="0"/>
                    <a:pt x="1" y="10"/>
                    <a:pt x="1" y="10"/>
                  </a:cubicBezTo>
                  <a:cubicBezTo>
                    <a:pt x="1" y="10"/>
                    <a:pt x="81" y="318"/>
                    <a:pt x="7" y="811"/>
                  </a:cubicBezTo>
                  <a:cubicBezTo>
                    <a:pt x="7" y="811"/>
                    <a:pt x="422" y="779"/>
                    <a:pt x="419" y="347"/>
                  </a:cubicBezTo>
                  <a:cubicBezTo>
                    <a:pt x="418" y="47"/>
                    <a:pt x="220" y="0"/>
                    <a:pt x="97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8"/>
            <p:cNvSpPr/>
            <p:nvPr/>
          </p:nvSpPr>
          <p:spPr>
            <a:xfrm>
              <a:off x="2166926" y="1378404"/>
              <a:ext cx="55342" cy="81396"/>
            </a:xfrm>
            <a:custGeom>
              <a:rect b="b" l="l" r="r" t="t"/>
              <a:pathLst>
                <a:path extrusionOk="0" h="478" w="325">
                  <a:moveTo>
                    <a:pt x="253" y="1"/>
                  </a:moveTo>
                  <a:cubicBezTo>
                    <a:pt x="250" y="1"/>
                    <a:pt x="31" y="9"/>
                    <a:pt x="1" y="255"/>
                  </a:cubicBezTo>
                  <a:cubicBezTo>
                    <a:pt x="0" y="263"/>
                    <a:pt x="7" y="270"/>
                    <a:pt x="15" y="270"/>
                  </a:cubicBezTo>
                  <a:lnTo>
                    <a:pt x="16" y="270"/>
                  </a:lnTo>
                  <a:cubicBezTo>
                    <a:pt x="23" y="270"/>
                    <a:pt x="28" y="265"/>
                    <a:pt x="30" y="258"/>
                  </a:cubicBezTo>
                  <a:cubicBezTo>
                    <a:pt x="42" y="166"/>
                    <a:pt x="80" y="111"/>
                    <a:pt x="123" y="78"/>
                  </a:cubicBezTo>
                  <a:lnTo>
                    <a:pt x="123" y="78"/>
                  </a:lnTo>
                  <a:cubicBezTo>
                    <a:pt x="121" y="107"/>
                    <a:pt x="116" y="321"/>
                    <a:pt x="299" y="475"/>
                  </a:cubicBezTo>
                  <a:cubicBezTo>
                    <a:pt x="301" y="477"/>
                    <a:pt x="305" y="478"/>
                    <a:pt x="308" y="478"/>
                  </a:cubicBezTo>
                  <a:cubicBezTo>
                    <a:pt x="311" y="478"/>
                    <a:pt x="315" y="477"/>
                    <a:pt x="319" y="474"/>
                  </a:cubicBezTo>
                  <a:cubicBezTo>
                    <a:pt x="324" y="467"/>
                    <a:pt x="323" y="458"/>
                    <a:pt x="318" y="452"/>
                  </a:cubicBezTo>
                  <a:cubicBezTo>
                    <a:pt x="136" y="304"/>
                    <a:pt x="151" y="81"/>
                    <a:pt x="151" y="79"/>
                  </a:cubicBezTo>
                  <a:cubicBezTo>
                    <a:pt x="151" y="73"/>
                    <a:pt x="147" y="68"/>
                    <a:pt x="143" y="65"/>
                  </a:cubicBezTo>
                  <a:cubicBezTo>
                    <a:pt x="197" y="33"/>
                    <a:pt x="248" y="30"/>
                    <a:pt x="253" y="30"/>
                  </a:cubicBezTo>
                  <a:cubicBezTo>
                    <a:pt x="262" y="30"/>
                    <a:pt x="268" y="23"/>
                    <a:pt x="268" y="14"/>
                  </a:cubicBezTo>
                  <a:cubicBezTo>
                    <a:pt x="268" y="7"/>
                    <a:pt x="262" y="1"/>
                    <a:pt x="25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8"/>
            <p:cNvSpPr/>
            <p:nvPr/>
          </p:nvSpPr>
          <p:spPr>
            <a:xfrm>
              <a:off x="2721368" y="1338387"/>
              <a:ext cx="43081" cy="66752"/>
            </a:xfrm>
            <a:custGeom>
              <a:rect b="b" l="l" r="r" t="t"/>
              <a:pathLst>
                <a:path extrusionOk="0" h="392" w="253">
                  <a:moveTo>
                    <a:pt x="35" y="0"/>
                  </a:moveTo>
                  <a:cubicBezTo>
                    <a:pt x="22" y="0"/>
                    <a:pt x="14" y="1"/>
                    <a:pt x="14" y="1"/>
                  </a:cubicBezTo>
                  <a:cubicBezTo>
                    <a:pt x="5" y="2"/>
                    <a:pt x="0" y="11"/>
                    <a:pt x="1" y="18"/>
                  </a:cubicBezTo>
                  <a:cubicBezTo>
                    <a:pt x="3" y="25"/>
                    <a:pt x="9" y="30"/>
                    <a:pt x="17" y="30"/>
                  </a:cubicBezTo>
                  <a:cubicBezTo>
                    <a:pt x="17" y="30"/>
                    <a:pt x="18" y="30"/>
                    <a:pt x="19" y="30"/>
                  </a:cubicBezTo>
                  <a:cubicBezTo>
                    <a:pt x="20" y="30"/>
                    <a:pt x="26" y="29"/>
                    <a:pt x="37" y="29"/>
                  </a:cubicBezTo>
                  <a:cubicBezTo>
                    <a:pt x="53" y="29"/>
                    <a:pt x="78" y="31"/>
                    <a:pt x="104" y="40"/>
                  </a:cubicBezTo>
                  <a:cubicBezTo>
                    <a:pt x="102" y="44"/>
                    <a:pt x="102" y="48"/>
                    <a:pt x="103" y="52"/>
                  </a:cubicBezTo>
                  <a:cubicBezTo>
                    <a:pt x="103" y="53"/>
                    <a:pt x="145" y="223"/>
                    <a:pt x="29" y="366"/>
                  </a:cubicBezTo>
                  <a:cubicBezTo>
                    <a:pt x="24" y="373"/>
                    <a:pt x="25" y="382"/>
                    <a:pt x="31" y="387"/>
                  </a:cubicBezTo>
                  <a:cubicBezTo>
                    <a:pt x="34" y="390"/>
                    <a:pt x="37" y="391"/>
                    <a:pt x="40" y="391"/>
                  </a:cubicBezTo>
                  <a:cubicBezTo>
                    <a:pt x="45" y="391"/>
                    <a:pt x="48" y="390"/>
                    <a:pt x="52" y="386"/>
                  </a:cubicBezTo>
                  <a:cubicBezTo>
                    <a:pt x="165" y="248"/>
                    <a:pt x="143" y="93"/>
                    <a:pt x="134" y="54"/>
                  </a:cubicBezTo>
                  <a:lnTo>
                    <a:pt x="134" y="54"/>
                  </a:lnTo>
                  <a:cubicBezTo>
                    <a:pt x="170" y="74"/>
                    <a:pt x="205" y="110"/>
                    <a:pt x="226" y="176"/>
                  </a:cubicBezTo>
                  <a:cubicBezTo>
                    <a:pt x="227" y="182"/>
                    <a:pt x="233" y="186"/>
                    <a:pt x="240" y="186"/>
                  </a:cubicBezTo>
                  <a:cubicBezTo>
                    <a:pt x="241" y="186"/>
                    <a:pt x="242" y="186"/>
                    <a:pt x="243" y="185"/>
                  </a:cubicBezTo>
                  <a:cubicBezTo>
                    <a:pt x="248" y="181"/>
                    <a:pt x="252" y="173"/>
                    <a:pt x="250" y="166"/>
                  </a:cubicBezTo>
                  <a:cubicBezTo>
                    <a:pt x="203" y="16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8"/>
            <p:cNvSpPr/>
            <p:nvPr/>
          </p:nvSpPr>
          <p:spPr>
            <a:xfrm>
              <a:off x="2396127" y="1297689"/>
              <a:ext cx="66070" cy="44274"/>
            </a:xfrm>
            <a:custGeom>
              <a:rect b="b" l="l" r="r" t="t"/>
              <a:pathLst>
                <a:path extrusionOk="0" h="260" w="388">
                  <a:moveTo>
                    <a:pt x="370" y="0"/>
                  </a:moveTo>
                  <a:cubicBezTo>
                    <a:pt x="369" y="0"/>
                    <a:pt x="368" y="0"/>
                    <a:pt x="367" y="1"/>
                  </a:cubicBezTo>
                  <a:cubicBezTo>
                    <a:pt x="232" y="40"/>
                    <a:pt x="110" y="118"/>
                    <a:pt x="6" y="235"/>
                  </a:cubicBezTo>
                  <a:cubicBezTo>
                    <a:pt x="1" y="241"/>
                    <a:pt x="1" y="251"/>
                    <a:pt x="7" y="256"/>
                  </a:cubicBezTo>
                  <a:cubicBezTo>
                    <a:pt x="9" y="258"/>
                    <a:pt x="12" y="260"/>
                    <a:pt x="16" y="260"/>
                  </a:cubicBezTo>
                  <a:cubicBezTo>
                    <a:pt x="19" y="260"/>
                    <a:pt x="23" y="258"/>
                    <a:pt x="26" y="255"/>
                  </a:cubicBezTo>
                  <a:cubicBezTo>
                    <a:pt x="127" y="142"/>
                    <a:pt x="244" y="66"/>
                    <a:pt x="374" y="30"/>
                  </a:cubicBezTo>
                  <a:cubicBezTo>
                    <a:pt x="382" y="26"/>
                    <a:pt x="387" y="19"/>
                    <a:pt x="384" y="12"/>
                  </a:cubicBezTo>
                  <a:cubicBezTo>
                    <a:pt x="382" y="5"/>
                    <a:pt x="376" y="0"/>
                    <a:pt x="37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8"/>
            <p:cNvSpPr/>
            <p:nvPr/>
          </p:nvSpPr>
          <p:spPr>
            <a:xfrm>
              <a:off x="2577989" y="1286621"/>
              <a:ext cx="60450" cy="23159"/>
            </a:xfrm>
            <a:custGeom>
              <a:rect b="b" l="l" r="r" t="t"/>
              <a:pathLst>
                <a:path extrusionOk="0" h="136" w="355">
                  <a:moveTo>
                    <a:pt x="15" y="1"/>
                  </a:moveTo>
                  <a:cubicBezTo>
                    <a:pt x="7" y="1"/>
                    <a:pt x="0" y="7"/>
                    <a:pt x="0" y="15"/>
                  </a:cubicBezTo>
                  <a:cubicBezTo>
                    <a:pt x="0" y="24"/>
                    <a:pt x="7" y="31"/>
                    <a:pt x="14" y="31"/>
                  </a:cubicBezTo>
                  <a:cubicBezTo>
                    <a:pt x="136" y="36"/>
                    <a:pt x="242" y="70"/>
                    <a:pt x="331" y="134"/>
                  </a:cubicBezTo>
                  <a:cubicBezTo>
                    <a:pt x="333" y="135"/>
                    <a:pt x="336" y="136"/>
                    <a:pt x="338" y="136"/>
                  </a:cubicBezTo>
                  <a:cubicBezTo>
                    <a:pt x="343" y="136"/>
                    <a:pt x="348" y="134"/>
                    <a:pt x="352" y="129"/>
                  </a:cubicBezTo>
                  <a:cubicBezTo>
                    <a:pt x="355" y="123"/>
                    <a:pt x="354" y="114"/>
                    <a:pt x="348" y="109"/>
                  </a:cubicBezTo>
                  <a:cubicBezTo>
                    <a:pt x="255" y="43"/>
                    <a:pt x="143" y="6"/>
                    <a:pt x="15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8"/>
            <p:cNvSpPr/>
            <p:nvPr/>
          </p:nvSpPr>
          <p:spPr>
            <a:xfrm>
              <a:off x="2523158" y="1340260"/>
              <a:ext cx="66580" cy="134866"/>
            </a:xfrm>
            <a:custGeom>
              <a:rect b="b" l="l" r="r" t="t"/>
              <a:pathLst>
                <a:path extrusionOk="0" h="792" w="391">
                  <a:moveTo>
                    <a:pt x="14" y="1"/>
                  </a:moveTo>
                  <a:cubicBezTo>
                    <a:pt x="6" y="1"/>
                    <a:pt x="0" y="7"/>
                    <a:pt x="0" y="15"/>
                  </a:cubicBezTo>
                  <a:cubicBezTo>
                    <a:pt x="0" y="23"/>
                    <a:pt x="7" y="235"/>
                    <a:pt x="208" y="401"/>
                  </a:cubicBezTo>
                  <a:cubicBezTo>
                    <a:pt x="314" y="488"/>
                    <a:pt x="361" y="557"/>
                    <a:pt x="355" y="613"/>
                  </a:cubicBezTo>
                  <a:cubicBezTo>
                    <a:pt x="350" y="663"/>
                    <a:pt x="298" y="709"/>
                    <a:pt x="186" y="765"/>
                  </a:cubicBezTo>
                  <a:cubicBezTo>
                    <a:pt x="180" y="768"/>
                    <a:pt x="176" y="776"/>
                    <a:pt x="180" y="783"/>
                  </a:cubicBezTo>
                  <a:cubicBezTo>
                    <a:pt x="182" y="788"/>
                    <a:pt x="187" y="791"/>
                    <a:pt x="192" y="791"/>
                  </a:cubicBezTo>
                  <a:lnTo>
                    <a:pt x="198" y="791"/>
                  </a:lnTo>
                  <a:cubicBezTo>
                    <a:pt x="289" y="746"/>
                    <a:pt x="373" y="694"/>
                    <a:pt x="383" y="617"/>
                  </a:cubicBezTo>
                  <a:cubicBezTo>
                    <a:pt x="391" y="550"/>
                    <a:pt x="342" y="474"/>
                    <a:pt x="226" y="379"/>
                  </a:cubicBezTo>
                  <a:cubicBezTo>
                    <a:pt x="36" y="222"/>
                    <a:pt x="28" y="17"/>
                    <a:pt x="28" y="15"/>
                  </a:cubicBezTo>
                  <a:cubicBezTo>
                    <a:pt x="28" y="7"/>
                    <a:pt x="22" y="1"/>
                    <a:pt x="1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8"/>
            <p:cNvSpPr/>
            <p:nvPr/>
          </p:nvSpPr>
          <p:spPr>
            <a:xfrm>
              <a:off x="2401406" y="1431532"/>
              <a:ext cx="71689" cy="51596"/>
            </a:xfrm>
            <a:custGeom>
              <a:rect b="b" l="l" r="r" t="t"/>
              <a:pathLst>
                <a:path extrusionOk="0" h="303" w="421">
                  <a:moveTo>
                    <a:pt x="301" y="0"/>
                  </a:moveTo>
                  <a:cubicBezTo>
                    <a:pt x="243" y="0"/>
                    <a:pt x="204" y="91"/>
                    <a:pt x="204" y="91"/>
                  </a:cubicBezTo>
                  <a:cubicBezTo>
                    <a:pt x="204" y="91"/>
                    <a:pt x="162" y="37"/>
                    <a:pt x="113" y="37"/>
                  </a:cubicBezTo>
                  <a:cubicBezTo>
                    <a:pt x="94" y="37"/>
                    <a:pt x="73" y="46"/>
                    <a:pt x="54" y="71"/>
                  </a:cubicBezTo>
                  <a:cubicBezTo>
                    <a:pt x="1" y="145"/>
                    <a:pt x="172" y="303"/>
                    <a:pt x="244" y="303"/>
                  </a:cubicBezTo>
                  <a:cubicBezTo>
                    <a:pt x="247" y="303"/>
                    <a:pt x="250" y="302"/>
                    <a:pt x="252" y="302"/>
                  </a:cubicBezTo>
                  <a:cubicBezTo>
                    <a:pt x="319" y="288"/>
                    <a:pt x="420" y="78"/>
                    <a:pt x="347" y="19"/>
                  </a:cubicBezTo>
                  <a:cubicBezTo>
                    <a:pt x="331" y="6"/>
                    <a:pt x="315" y="0"/>
                    <a:pt x="301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8"/>
            <p:cNvSpPr/>
            <p:nvPr/>
          </p:nvSpPr>
          <p:spPr>
            <a:xfrm>
              <a:off x="2599445" y="1446176"/>
              <a:ext cx="68624" cy="53129"/>
            </a:xfrm>
            <a:custGeom>
              <a:rect b="b" l="l" r="r" t="t"/>
              <a:pathLst>
                <a:path extrusionOk="0" h="312" w="403">
                  <a:moveTo>
                    <a:pt x="122" y="1"/>
                  </a:moveTo>
                  <a:cubicBezTo>
                    <a:pt x="110" y="1"/>
                    <a:pt x="97" y="4"/>
                    <a:pt x="83" y="12"/>
                  </a:cubicBezTo>
                  <a:cubicBezTo>
                    <a:pt x="1" y="58"/>
                    <a:pt x="63" y="283"/>
                    <a:pt x="128" y="308"/>
                  </a:cubicBezTo>
                  <a:cubicBezTo>
                    <a:pt x="133" y="310"/>
                    <a:pt x="140" y="311"/>
                    <a:pt x="147" y="311"/>
                  </a:cubicBezTo>
                  <a:cubicBezTo>
                    <a:pt x="225" y="311"/>
                    <a:pt x="402" y="193"/>
                    <a:pt x="363" y="115"/>
                  </a:cubicBezTo>
                  <a:cubicBezTo>
                    <a:pt x="346" y="80"/>
                    <a:pt x="322" y="69"/>
                    <a:pt x="298" y="69"/>
                  </a:cubicBezTo>
                  <a:cubicBezTo>
                    <a:pt x="255" y="69"/>
                    <a:pt x="211" y="108"/>
                    <a:pt x="211" y="108"/>
                  </a:cubicBezTo>
                  <a:cubicBezTo>
                    <a:pt x="211" y="108"/>
                    <a:pt x="187" y="1"/>
                    <a:pt x="122" y="1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8"/>
            <p:cNvSpPr/>
            <p:nvPr/>
          </p:nvSpPr>
          <p:spPr>
            <a:xfrm>
              <a:off x="2480587" y="1496240"/>
              <a:ext cx="68624" cy="37803"/>
            </a:xfrm>
            <a:custGeom>
              <a:rect b="b" l="l" r="r" t="t"/>
              <a:pathLst>
                <a:path extrusionOk="0" h="222" w="403">
                  <a:moveTo>
                    <a:pt x="18" y="1"/>
                  </a:moveTo>
                  <a:cubicBezTo>
                    <a:pt x="15" y="1"/>
                    <a:pt x="12" y="1"/>
                    <a:pt x="10" y="3"/>
                  </a:cubicBezTo>
                  <a:cubicBezTo>
                    <a:pt x="1" y="6"/>
                    <a:pt x="0" y="15"/>
                    <a:pt x="4" y="22"/>
                  </a:cubicBezTo>
                  <a:cubicBezTo>
                    <a:pt x="122" y="209"/>
                    <a:pt x="325" y="221"/>
                    <a:pt x="377" y="221"/>
                  </a:cubicBezTo>
                  <a:lnTo>
                    <a:pt x="390" y="221"/>
                  </a:lnTo>
                  <a:cubicBezTo>
                    <a:pt x="397" y="220"/>
                    <a:pt x="402" y="213"/>
                    <a:pt x="402" y="206"/>
                  </a:cubicBezTo>
                  <a:cubicBezTo>
                    <a:pt x="401" y="198"/>
                    <a:pt x="396" y="192"/>
                    <a:pt x="389" y="192"/>
                  </a:cubicBezTo>
                  <a:cubicBezTo>
                    <a:pt x="388" y="192"/>
                    <a:pt x="388" y="192"/>
                    <a:pt x="387" y="192"/>
                  </a:cubicBezTo>
                  <a:cubicBezTo>
                    <a:pt x="387" y="192"/>
                    <a:pt x="383" y="192"/>
                    <a:pt x="376" y="192"/>
                  </a:cubicBezTo>
                  <a:cubicBezTo>
                    <a:pt x="329" y="192"/>
                    <a:pt x="138" y="181"/>
                    <a:pt x="29" y="7"/>
                  </a:cubicBezTo>
                  <a:cubicBezTo>
                    <a:pt x="27" y="3"/>
                    <a:pt x="22" y="1"/>
                    <a:pt x="1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8"/>
            <p:cNvSpPr/>
            <p:nvPr/>
          </p:nvSpPr>
          <p:spPr>
            <a:xfrm>
              <a:off x="2440060" y="1365292"/>
              <a:ext cx="41208" cy="39847"/>
            </a:xfrm>
            <a:custGeom>
              <a:rect b="b" l="l" r="r" t="t"/>
              <a:pathLst>
                <a:path extrusionOk="0" h="234" w="242">
                  <a:moveTo>
                    <a:pt x="121" y="0"/>
                  </a:moveTo>
                  <a:cubicBezTo>
                    <a:pt x="119" y="0"/>
                    <a:pt x="116" y="1"/>
                    <a:pt x="114" y="1"/>
                  </a:cubicBezTo>
                  <a:cubicBezTo>
                    <a:pt x="51" y="6"/>
                    <a:pt x="1" y="59"/>
                    <a:pt x="5" y="124"/>
                  </a:cubicBezTo>
                  <a:cubicBezTo>
                    <a:pt x="8" y="185"/>
                    <a:pt x="59" y="233"/>
                    <a:pt x="121" y="233"/>
                  </a:cubicBezTo>
                  <a:cubicBezTo>
                    <a:pt x="123" y="233"/>
                    <a:pt x="126" y="233"/>
                    <a:pt x="128" y="233"/>
                  </a:cubicBezTo>
                  <a:cubicBezTo>
                    <a:pt x="192" y="229"/>
                    <a:pt x="241" y="173"/>
                    <a:pt x="237" y="110"/>
                  </a:cubicBezTo>
                  <a:cubicBezTo>
                    <a:pt x="233" y="47"/>
                    <a:pt x="182" y="0"/>
                    <a:pt x="1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8"/>
            <p:cNvSpPr/>
            <p:nvPr/>
          </p:nvSpPr>
          <p:spPr>
            <a:xfrm>
              <a:off x="2578500" y="1349626"/>
              <a:ext cx="40698" cy="39847"/>
            </a:xfrm>
            <a:custGeom>
              <a:rect b="b" l="l" r="r" t="t"/>
              <a:pathLst>
                <a:path extrusionOk="0" h="234" w="239">
                  <a:moveTo>
                    <a:pt x="120" y="1"/>
                  </a:moveTo>
                  <a:cubicBezTo>
                    <a:pt x="117" y="1"/>
                    <a:pt x="115" y="1"/>
                    <a:pt x="112" y="1"/>
                  </a:cubicBezTo>
                  <a:cubicBezTo>
                    <a:pt x="48" y="4"/>
                    <a:pt x="0" y="60"/>
                    <a:pt x="2" y="125"/>
                  </a:cubicBezTo>
                  <a:cubicBezTo>
                    <a:pt x="6" y="186"/>
                    <a:pt x="58" y="234"/>
                    <a:pt x="118" y="234"/>
                  </a:cubicBezTo>
                  <a:cubicBezTo>
                    <a:pt x="121" y="234"/>
                    <a:pt x="123" y="234"/>
                    <a:pt x="126" y="234"/>
                  </a:cubicBezTo>
                  <a:cubicBezTo>
                    <a:pt x="190" y="229"/>
                    <a:pt x="239" y="174"/>
                    <a:pt x="236" y="110"/>
                  </a:cubicBezTo>
                  <a:cubicBezTo>
                    <a:pt x="232" y="48"/>
                    <a:pt x="180" y="1"/>
                    <a:pt x="12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8"/>
            <p:cNvSpPr/>
            <p:nvPr/>
          </p:nvSpPr>
          <p:spPr>
            <a:xfrm>
              <a:off x="2124355" y="1152097"/>
              <a:ext cx="138099" cy="39676"/>
            </a:xfrm>
            <a:custGeom>
              <a:rect b="b" l="l" r="r" t="t"/>
              <a:pathLst>
                <a:path extrusionOk="0" h="233" w="811">
                  <a:moveTo>
                    <a:pt x="222" y="1"/>
                  </a:moveTo>
                  <a:cubicBezTo>
                    <a:pt x="155" y="1"/>
                    <a:pt x="81" y="7"/>
                    <a:pt x="0" y="21"/>
                  </a:cubicBezTo>
                  <a:lnTo>
                    <a:pt x="811" y="233"/>
                  </a:lnTo>
                  <a:cubicBezTo>
                    <a:pt x="811" y="233"/>
                    <a:pt x="643" y="1"/>
                    <a:pt x="2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2168969" y="1073767"/>
              <a:ext cx="85652" cy="119370"/>
            </a:xfrm>
            <a:custGeom>
              <a:rect b="b" l="l" r="r" t="t"/>
              <a:pathLst>
                <a:path extrusionOk="0" h="701" w="503">
                  <a:moveTo>
                    <a:pt x="1" y="0"/>
                  </a:moveTo>
                  <a:lnTo>
                    <a:pt x="461" y="701"/>
                  </a:lnTo>
                  <a:cubicBezTo>
                    <a:pt x="461" y="701"/>
                    <a:pt x="503" y="316"/>
                    <a:pt x="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2254962" y="1694449"/>
              <a:ext cx="162279" cy="791485"/>
            </a:xfrm>
            <a:custGeom>
              <a:rect b="b" l="l" r="r" t="t"/>
              <a:pathLst>
                <a:path extrusionOk="0" h="4648" w="953">
                  <a:moveTo>
                    <a:pt x="285" y="0"/>
                  </a:moveTo>
                  <a:lnTo>
                    <a:pt x="1" y="41"/>
                  </a:lnTo>
                  <a:lnTo>
                    <a:pt x="669" y="4647"/>
                  </a:lnTo>
                  <a:lnTo>
                    <a:pt x="953" y="4606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2541549" y="1666353"/>
              <a:ext cx="135545" cy="770199"/>
            </a:xfrm>
            <a:custGeom>
              <a:rect b="b" l="l" r="r" t="t"/>
              <a:pathLst>
                <a:path extrusionOk="0" h="4523" w="796">
                  <a:moveTo>
                    <a:pt x="284" y="1"/>
                  </a:moveTo>
                  <a:lnTo>
                    <a:pt x="0" y="32"/>
                  </a:lnTo>
                  <a:lnTo>
                    <a:pt x="510" y="4522"/>
                  </a:lnTo>
                  <a:lnTo>
                    <a:pt x="795" y="4490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2147514" y="2000448"/>
              <a:ext cx="44784" cy="54661"/>
            </a:xfrm>
            <a:custGeom>
              <a:rect b="b" l="l" r="r" t="t"/>
              <a:pathLst>
                <a:path extrusionOk="0" h="321" w="263">
                  <a:moveTo>
                    <a:pt x="127" y="0"/>
                  </a:moveTo>
                  <a:cubicBezTo>
                    <a:pt x="124" y="0"/>
                    <a:pt x="121" y="0"/>
                    <a:pt x="119" y="1"/>
                  </a:cubicBezTo>
                  <a:cubicBezTo>
                    <a:pt x="50" y="6"/>
                    <a:pt x="0" y="82"/>
                    <a:pt x="6" y="170"/>
                  </a:cubicBezTo>
                  <a:cubicBezTo>
                    <a:pt x="13" y="256"/>
                    <a:pt x="70" y="321"/>
                    <a:pt x="137" y="321"/>
                  </a:cubicBezTo>
                  <a:cubicBezTo>
                    <a:pt x="139" y="321"/>
                    <a:pt x="142" y="321"/>
                    <a:pt x="144" y="321"/>
                  </a:cubicBezTo>
                  <a:cubicBezTo>
                    <a:pt x="212" y="315"/>
                    <a:pt x="262" y="240"/>
                    <a:pt x="255" y="151"/>
                  </a:cubicBezTo>
                  <a:cubicBezTo>
                    <a:pt x="249" y="66"/>
                    <a:pt x="193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2071567" y="2199169"/>
              <a:ext cx="166536" cy="231588"/>
            </a:xfrm>
            <a:custGeom>
              <a:rect b="b" l="l" r="r" t="t"/>
              <a:pathLst>
                <a:path extrusionOk="0" h="1360" w="978">
                  <a:moveTo>
                    <a:pt x="506" y="79"/>
                  </a:moveTo>
                  <a:cubicBezTo>
                    <a:pt x="510" y="79"/>
                    <a:pt x="515" y="79"/>
                    <a:pt x="519" y="79"/>
                  </a:cubicBezTo>
                  <a:cubicBezTo>
                    <a:pt x="507" y="187"/>
                    <a:pt x="480" y="477"/>
                    <a:pt x="490" y="614"/>
                  </a:cubicBezTo>
                  <a:cubicBezTo>
                    <a:pt x="491" y="632"/>
                    <a:pt x="506" y="648"/>
                    <a:pt x="524" y="649"/>
                  </a:cubicBezTo>
                  <a:lnTo>
                    <a:pt x="532" y="649"/>
                  </a:lnTo>
                  <a:cubicBezTo>
                    <a:pt x="552" y="648"/>
                    <a:pt x="569" y="628"/>
                    <a:pt x="567" y="608"/>
                  </a:cubicBezTo>
                  <a:cubicBezTo>
                    <a:pt x="556" y="478"/>
                    <a:pt x="583" y="189"/>
                    <a:pt x="595" y="84"/>
                  </a:cubicBezTo>
                  <a:cubicBezTo>
                    <a:pt x="895" y="127"/>
                    <a:pt x="888" y="376"/>
                    <a:pt x="879" y="620"/>
                  </a:cubicBezTo>
                  <a:lnTo>
                    <a:pt x="876" y="727"/>
                  </a:lnTo>
                  <a:cubicBezTo>
                    <a:pt x="871" y="975"/>
                    <a:pt x="866" y="1282"/>
                    <a:pt x="523" y="1282"/>
                  </a:cubicBezTo>
                  <a:cubicBezTo>
                    <a:pt x="522" y="1282"/>
                    <a:pt x="520" y="1282"/>
                    <a:pt x="518" y="1282"/>
                  </a:cubicBezTo>
                  <a:cubicBezTo>
                    <a:pt x="334" y="1281"/>
                    <a:pt x="226" y="1252"/>
                    <a:pt x="168" y="1189"/>
                  </a:cubicBezTo>
                  <a:cubicBezTo>
                    <a:pt x="87" y="1101"/>
                    <a:pt x="82" y="940"/>
                    <a:pt x="104" y="633"/>
                  </a:cubicBezTo>
                  <a:cubicBezTo>
                    <a:pt x="120" y="392"/>
                    <a:pt x="175" y="234"/>
                    <a:pt x="269" y="153"/>
                  </a:cubicBezTo>
                  <a:cubicBezTo>
                    <a:pt x="328" y="102"/>
                    <a:pt x="403" y="79"/>
                    <a:pt x="506" y="79"/>
                  </a:cubicBezTo>
                  <a:close/>
                  <a:moveTo>
                    <a:pt x="501" y="1"/>
                  </a:moveTo>
                  <a:cubicBezTo>
                    <a:pt x="381" y="1"/>
                    <a:pt x="290" y="31"/>
                    <a:pt x="217" y="94"/>
                  </a:cubicBezTo>
                  <a:cubicBezTo>
                    <a:pt x="105" y="190"/>
                    <a:pt x="43" y="365"/>
                    <a:pt x="26" y="627"/>
                  </a:cubicBezTo>
                  <a:cubicBezTo>
                    <a:pt x="6" y="911"/>
                    <a:pt x="1" y="1122"/>
                    <a:pt x="110" y="1240"/>
                  </a:cubicBezTo>
                  <a:cubicBezTo>
                    <a:pt x="165" y="1301"/>
                    <a:pt x="247" y="1335"/>
                    <a:pt x="367" y="1351"/>
                  </a:cubicBezTo>
                  <a:cubicBezTo>
                    <a:pt x="411" y="1355"/>
                    <a:pt x="460" y="1358"/>
                    <a:pt x="515" y="1360"/>
                  </a:cubicBezTo>
                  <a:cubicBezTo>
                    <a:pt x="517" y="1360"/>
                    <a:pt x="520" y="1360"/>
                    <a:pt x="522" y="1360"/>
                  </a:cubicBezTo>
                  <a:cubicBezTo>
                    <a:pt x="940" y="1360"/>
                    <a:pt x="947" y="981"/>
                    <a:pt x="951" y="730"/>
                  </a:cubicBezTo>
                  <a:lnTo>
                    <a:pt x="953" y="624"/>
                  </a:lnTo>
                  <a:cubicBezTo>
                    <a:pt x="966" y="375"/>
                    <a:pt x="978" y="33"/>
                    <a:pt x="566" y="3"/>
                  </a:cubicBezTo>
                  <a:lnTo>
                    <a:pt x="562" y="3"/>
                  </a:lnTo>
                  <a:cubicBezTo>
                    <a:pt x="541" y="1"/>
                    <a:pt x="521" y="1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2060840" y="2368260"/>
              <a:ext cx="175391" cy="65049"/>
            </a:xfrm>
            <a:custGeom>
              <a:rect b="b" l="l" r="r" t="t"/>
              <a:pathLst>
                <a:path extrusionOk="0" h="382" w="1030">
                  <a:moveTo>
                    <a:pt x="17" y="0"/>
                  </a:moveTo>
                  <a:lnTo>
                    <a:pt x="0" y="344"/>
                  </a:lnTo>
                  <a:lnTo>
                    <a:pt x="980" y="382"/>
                  </a:lnTo>
                  <a:lnTo>
                    <a:pt x="1030" y="5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8"/>
            <p:cNvSpPr/>
            <p:nvPr/>
          </p:nvSpPr>
          <p:spPr>
            <a:xfrm>
              <a:off x="2756105" y="2146381"/>
              <a:ext cx="189524" cy="223925"/>
            </a:xfrm>
            <a:custGeom>
              <a:rect b="b" l="l" r="r" t="t"/>
              <a:pathLst>
                <a:path extrusionOk="0" h="1315" w="1113">
                  <a:moveTo>
                    <a:pt x="546" y="75"/>
                  </a:moveTo>
                  <a:cubicBezTo>
                    <a:pt x="604" y="75"/>
                    <a:pt x="653" y="88"/>
                    <a:pt x="697" y="115"/>
                  </a:cubicBezTo>
                  <a:cubicBezTo>
                    <a:pt x="802" y="177"/>
                    <a:pt x="880" y="317"/>
                    <a:pt x="936" y="545"/>
                  </a:cubicBezTo>
                  <a:cubicBezTo>
                    <a:pt x="1006" y="831"/>
                    <a:pt x="1029" y="986"/>
                    <a:pt x="967" y="1083"/>
                  </a:cubicBezTo>
                  <a:cubicBezTo>
                    <a:pt x="921" y="1154"/>
                    <a:pt x="824" y="1200"/>
                    <a:pt x="649" y="1231"/>
                  </a:cubicBezTo>
                  <a:cubicBezTo>
                    <a:pt x="618" y="1237"/>
                    <a:pt x="590" y="1240"/>
                    <a:pt x="564" y="1240"/>
                  </a:cubicBezTo>
                  <a:cubicBezTo>
                    <a:pt x="306" y="1240"/>
                    <a:pt x="256" y="977"/>
                    <a:pt x="214" y="763"/>
                  </a:cubicBezTo>
                  <a:lnTo>
                    <a:pt x="193" y="662"/>
                  </a:lnTo>
                  <a:cubicBezTo>
                    <a:pt x="145" y="432"/>
                    <a:pt x="98" y="194"/>
                    <a:pt x="375" y="104"/>
                  </a:cubicBezTo>
                  <a:cubicBezTo>
                    <a:pt x="402" y="202"/>
                    <a:pt x="476" y="471"/>
                    <a:pt x="489" y="598"/>
                  </a:cubicBezTo>
                  <a:cubicBezTo>
                    <a:pt x="490" y="617"/>
                    <a:pt x="507" y="631"/>
                    <a:pt x="525" y="631"/>
                  </a:cubicBezTo>
                  <a:cubicBezTo>
                    <a:pt x="526" y="631"/>
                    <a:pt x="528" y="631"/>
                    <a:pt x="530" y="631"/>
                  </a:cubicBezTo>
                  <a:cubicBezTo>
                    <a:pt x="532" y="631"/>
                    <a:pt x="535" y="630"/>
                    <a:pt x="537" y="630"/>
                  </a:cubicBezTo>
                  <a:cubicBezTo>
                    <a:pt x="553" y="625"/>
                    <a:pt x="566" y="609"/>
                    <a:pt x="563" y="592"/>
                  </a:cubicBezTo>
                  <a:cubicBezTo>
                    <a:pt x="550" y="459"/>
                    <a:pt x="475" y="187"/>
                    <a:pt x="447" y="86"/>
                  </a:cubicBezTo>
                  <a:cubicBezTo>
                    <a:pt x="483" y="79"/>
                    <a:pt x="516" y="75"/>
                    <a:pt x="546" y="75"/>
                  </a:cubicBezTo>
                  <a:close/>
                  <a:moveTo>
                    <a:pt x="547" y="0"/>
                  </a:moveTo>
                  <a:cubicBezTo>
                    <a:pt x="500" y="0"/>
                    <a:pt x="448" y="8"/>
                    <a:pt x="391" y="22"/>
                  </a:cubicBezTo>
                  <a:lnTo>
                    <a:pt x="389" y="22"/>
                  </a:lnTo>
                  <a:cubicBezTo>
                    <a:pt x="1" y="120"/>
                    <a:pt x="72" y="442"/>
                    <a:pt x="120" y="677"/>
                  </a:cubicBezTo>
                  <a:lnTo>
                    <a:pt x="141" y="778"/>
                  </a:lnTo>
                  <a:cubicBezTo>
                    <a:pt x="183" y="997"/>
                    <a:pt x="245" y="1315"/>
                    <a:pt x="559" y="1315"/>
                  </a:cubicBezTo>
                  <a:cubicBezTo>
                    <a:pt x="590" y="1315"/>
                    <a:pt x="624" y="1311"/>
                    <a:pt x="661" y="1304"/>
                  </a:cubicBezTo>
                  <a:cubicBezTo>
                    <a:pt x="715" y="1294"/>
                    <a:pt x="761" y="1284"/>
                    <a:pt x="802" y="1272"/>
                  </a:cubicBezTo>
                  <a:cubicBezTo>
                    <a:pt x="915" y="1237"/>
                    <a:pt x="985" y="1189"/>
                    <a:pt x="1028" y="1123"/>
                  </a:cubicBezTo>
                  <a:cubicBezTo>
                    <a:pt x="1113" y="993"/>
                    <a:pt x="1073" y="793"/>
                    <a:pt x="1008" y="526"/>
                  </a:cubicBezTo>
                  <a:cubicBezTo>
                    <a:pt x="947" y="279"/>
                    <a:pt x="857" y="123"/>
                    <a:pt x="735" y="50"/>
                  </a:cubicBezTo>
                  <a:cubicBezTo>
                    <a:pt x="680" y="17"/>
                    <a:pt x="6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8"/>
            <p:cNvSpPr/>
            <p:nvPr/>
          </p:nvSpPr>
          <p:spPr>
            <a:xfrm>
              <a:off x="2786927" y="2293165"/>
              <a:ext cx="175391" cy="89400"/>
            </a:xfrm>
            <a:custGeom>
              <a:rect b="b" l="l" r="r" t="t"/>
              <a:pathLst>
                <a:path extrusionOk="0" h="525" w="1030">
                  <a:moveTo>
                    <a:pt x="956" y="0"/>
                  </a:moveTo>
                  <a:lnTo>
                    <a:pt x="1" y="222"/>
                  </a:lnTo>
                  <a:lnTo>
                    <a:pt x="102" y="525"/>
                  </a:lnTo>
                  <a:lnTo>
                    <a:pt x="1029" y="325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2141724" y="1896405"/>
              <a:ext cx="44784" cy="54832"/>
            </a:xfrm>
            <a:custGeom>
              <a:rect b="b" l="l" r="r" t="t"/>
              <a:pathLst>
                <a:path extrusionOk="0" h="322" w="263">
                  <a:moveTo>
                    <a:pt x="127" y="0"/>
                  </a:moveTo>
                  <a:cubicBezTo>
                    <a:pt x="124" y="0"/>
                    <a:pt x="122" y="1"/>
                    <a:pt x="119" y="1"/>
                  </a:cubicBezTo>
                  <a:cubicBezTo>
                    <a:pt x="51" y="6"/>
                    <a:pt x="0" y="82"/>
                    <a:pt x="6" y="171"/>
                  </a:cubicBezTo>
                  <a:cubicBezTo>
                    <a:pt x="14" y="257"/>
                    <a:pt x="71" y="322"/>
                    <a:pt x="137" y="322"/>
                  </a:cubicBezTo>
                  <a:cubicBezTo>
                    <a:pt x="139" y="322"/>
                    <a:pt x="142" y="322"/>
                    <a:pt x="144" y="322"/>
                  </a:cubicBezTo>
                  <a:cubicBezTo>
                    <a:pt x="212" y="317"/>
                    <a:pt x="263" y="240"/>
                    <a:pt x="256" y="152"/>
                  </a:cubicBezTo>
                  <a:cubicBezTo>
                    <a:pt x="250" y="66"/>
                    <a:pt x="194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2746399" y="1935059"/>
              <a:ext cx="48531" cy="54491"/>
            </a:xfrm>
            <a:custGeom>
              <a:rect b="b" l="l" r="r" t="t"/>
              <a:pathLst>
                <a:path extrusionOk="0" h="320" w="285">
                  <a:moveTo>
                    <a:pt x="127" y="1"/>
                  </a:moveTo>
                  <a:cubicBezTo>
                    <a:pt x="120" y="1"/>
                    <a:pt x="113" y="2"/>
                    <a:pt x="105" y="3"/>
                  </a:cubicBezTo>
                  <a:cubicBezTo>
                    <a:pt x="38" y="19"/>
                    <a:pt x="0" y="102"/>
                    <a:pt x="21" y="188"/>
                  </a:cubicBezTo>
                  <a:cubicBezTo>
                    <a:pt x="38" y="264"/>
                    <a:pt x="97" y="319"/>
                    <a:pt x="157" y="319"/>
                  </a:cubicBezTo>
                  <a:cubicBezTo>
                    <a:pt x="164" y="319"/>
                    <a:pt x="171" y="319"/>
                    <a:pt x="178" y="317"/>
                  </a:cubicBezTo>
                  <a:cubicBezTo>
                    <a:pt x="245" y="301"/>
                    <a:pt x="284" y="217"/>
                    <a:pt x="264" y="132"/>
                  </a:cubicBezTo>
                  <a:cubicBezTo>
                    <a:pt x="246" y="55"/>
                    <a:pt x="187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2725284" y="1833060"/>
              <a:ext cx="48531" cy="54321"/>
            </a:xfrm>
            <a:custGeom>
              <a:rect b="b" l="l" r="r" t="t"/>
              <a:pathLst>
                <a:path extrusionOk="0" h="319" w="285">
                  <a:moveTo>
                    <a:pt x="128" y="0"/>
                  </a:moveTo>
                  <a:cubicBezTo>
                    <a:pt x="121" y="0"/>
                    <a:pt x="113" y="1"/>
                    <a:pt x="106" y="3"/>
                  </a:cubicBezTo>
                  <a:cubicBezTo>
                    <a:pt x="39" y="18"/>
                    <a:pt x="1" y="102"/>
                    <a:pt x="22" y="188"/>
                  </a:cubicBezTo>
                  <a:cubicBezTo>
                    <a:pt x="40" y="265"/>
                    <a:pt x="97" y="319"/>
                    <a:pt x="157" y="319"/>
                  </a:cubicBezTo>
                  <a:cubicBezTo>
                    <a:pt x="164" y="319"/>
                    <a:pt x="172" y="318"/>
                    <a:pt x="179" y="316"/>
                  </a:cubicBezTo>
                  <a:cubicBezTo>
                    <a:pt x="246" y="301"/>
                    <a:pt x="285" y="218"/>
                    <a:pt x="264" y="131"/>
                  </a:cubicBezTo>
                  <a:cubicBezTo>
                    <a:pt x="246" y="54"/>
                    <a:pt x="188" y="0"/>
                    <a:pt x="1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2310304" y="2409298"/>
              <a:ext cx="44784" cy="68114"/>
            </a:xfrm>
            <a:custGeom>
              <a:rect b="b" l="l" r="r" t="t"/>
              <a:pathLst>
                <a:path extrusionOk="0" h="400" w="263">
                  <a:moveTo>
                    <a:pt x="115" y="0"/>
                  </a:moveTo>
                  <a:cubicBezTo>
                    <a:pt x="109" y="0"/>
                    <a:pt x="102" y="1"/>
                    <a:pt x="96" y="2"/>
                  </a:cubicBezTo>
                  <a:cubicBezTo>
                    <a:pt x="39" y="12"/>
                    <a:pt x="1" y="68"/>
                    <a:pt x="9" y="126"/>
                  </a:cubicBezTo>
                  <a:lnTo>
                    <a:pt x="42" y="311"/>
                  </a:lnTo>
                  <a:cubicBezTo>
                    <a:pt x="51" y="363"/>
                    <a:pt x="95" y="400"/>
                    <a:pt x="146" y="400"/>
                  </a:cubicBezTo>
                  <a:cubicBezTo>
                    <a:pt x="153" y="400"/>
                    <a:pt x="159" y="399"/>
                    <a:pt x="165" y="398"/>
                  </a:cubicBezTo>
                  <a:cubicBezTo>
                    <a:pt x="223" y="388"/>
                    <a:pt x="263" y="333"/>
                    <a:pt x="253" y="275"/>
                  </a:cubicBezTo>
                  <a:lnTo>
                    <a:pt x="220" y="90"/>
                  </a:lnTo>
                  <a:cubicBezTo>
                    <a:pt x="21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2675562" y="2349188"/>
              <a:ext cx="115281" cy="75607"/>
            </a:xfrm>
            <a:custGeom>
              <a:rect b="b" l="l" r="r" t="t"/>
              <a:pathLst>
                <a:path extrusionOk="0" h="444" w="677">
                  <a:moveTo>
                    <a:pt x="461" y="0"/>
                  </a:moveTo>
                  <a:cubicBezTo>
                    <a:pt x="450" y="0"/>
                    <a:pt x="438" y="1"/>
                    <a:pt x="427" y="3"/>
                  </a:cubicBezTo>
                  <a:lnTo>
                    <a:pt x="183" y="46"/>
                  </a:lnTo>
                  <a:cubicBezTo>
                    <a:pt x="75" y="65"/>
                    <a:pt x="1" y="169"/>
                    <a:pt x="20" y="277"/>
                  </a:cubicBezTo>
                  <a:cubicBezTo>
                    <a:pt x="37" y="373"/>
                    <a:pt x="122" y="444"/>
                    <a:pt x="217" y="444"/>
                  </a:cubicBezTo>
                  <a:cubicBezTo>
                    <a:pt x="229" y="444"/>
                    <a:pt x="240" y="443"/>
                    <a:pt x="252" y="440"/>
                  </a:cubicBezTo>
                  <a:lnTo>
                    <a:pt x="495" y="398"/>
                  </a:lnTo>
                  <a:cubicBezTo>
                    <a:pt x="603" y="380"/>
                    <a:pt x="677" y="276"/>
                    <a:pt x="658" y="167"/>
                  </a:cubicBezTo>
                  <a:cubicBezTo>
                    <a:pt x="641" y="70"/>
                    <a:pt x="556" y="0"/>
                    <a:pt x="4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2445169" y="2349359"/>
              <a:ext cx="136056" cy="37463"/>
            </a:xfrm>
            <a:custGeom>
              <a:rect b="b" l="l" r="r" t="t"/>
              <a:pathLst>
                <a:path extrusionOk="0" h="220" w="799">
                  <a:moveTo>
                    <a:pt x="741" y="1"/>
                  </a:moveTo>
                  <a:cubicBezTo>
                    <a:pt x="732" y="1"/>
                    <a:pt x="723" y="2"/>
                    <a:pt x="713" y="3"/>
                  </a:cubicBezTo>
                  <a:cubicBezTo>
                    <a:pt x="607" y="23"/>
                    <a:pt x="499" y="39"/>
                    <a:pt x="392" y="56"/>
                  </a:cubicBezTo>
                  <a:cubicBezTo>
                    <a:pt x="284" y="75"/>
                    <a:pt x="176" y="96"/>
                    <a:pt x="67" y="114"/>
                  </a:cubicBezTo>
                  <a:cubicBezTo>
                    <a:pt x="28" y="121"/>
                    <a:pt x="1" y="135"/>
                    <a:pt x="8" y="177"/>
                  </a:cubicBezTo>
                  <a:cubicBezTo>
                    <a:pt x="14" y="210"/>
                    <a:pt x="34" y="220"/>
                    <a:pt x="60" y="220"/>
                  </a:cubicBezTo>
                  <a:cubicBezTo>
                    <a:pt x="68" y="220"/>
                    <a:pt x="76" y="219"/>
                    <a:pt x="85" y="217"/>
                  </a:cubicBezTo>
                  <a:cubicBezTo>
                    <a:pt x="193" y="199"/>
                    <a:pt x="301" y="182"/>
                    <a:pt x="410" y="164"/>
                  </a:cubicBezTo>
                  <a:lnTo>
                    <a:pt x="731" y="106"/>
                  </a:lnTo>
                  <a:cubicBezTo>
                    <a:pt x="768" y="100"/>
                    <a:pt x="799" y="90"/>
                    <a:pt x="790" y="44"/>
                  </a:cubicBezTo>
                  <a:cubicBezTo>
                    <a:pt x="785" y="10"/>
                    <a:pt x="766" y="1"/>
                    <a:pt x="7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2424564" y="2331990"/>
              <a:ext cx="191908" cy="111877"/>
            </a:xfrm>
            <a:custGeom>
              <a:rect b="b" l="l" r="r" t="t"/>
              <a:pathLst>
                <a:path extrusionOk="0" h="657" w="1127">
                  <a:moveTo>
                    <a:pt x="866" y="104"/>
                  </a:moveTo>
                  <a:cubicBezTo>
                    <a:pt x="891" y="104"/>
                    <a:pt x="910" y="113"/>
                    <a:pt x="915" y="147"/>
                  </a:cubicBezTo>
                  <a:cubicBezTo>
                    <a:pt x="924" y="193"/>
                    <a:pt x="893" y="203"/>
                    <a:pt x="855" y="209"/>
                  </a:cubicBezTo>
                  <a:cubicBezTo>
                    <a:pt x="749" y="228"/>
                    <a:pt x="642" y="248"/>
                    <a:pt x="535" y="267"/>
                  </a:cubicBezTo>
                  <a:cubicBezTo>
                    <a:pt x="427" y="284"/>
                    <a:pt x="318" y="301"/>
                    <a:pt x="210" y="320"/>
                  </a:cubicBezTo>
                  <a:cubicBezTo>
                    <a:pt x="200" y="322"/>
                    <a:pt x="191" y="323"/>
                    <a:pt x="183" y="323"/>
                  </a:cubicBezTo>
                  <a:cubicBezTo>
                    <a:pt x="157" y="323"/>
                    <a:pt x="138" y="313"/>
                    <a:pt x="133" y="280"/>
                  </a:cubicBezTo>
                  <a:cubicBezTo>
                    <a:pt x="125" y="238"/>
                    <a:pt x="153" y="224"/>
                    <a:pt x="191" y="218"/>
                  </a:cubicBezTo>
                  <a:cubicBezTo>
                    <a:pt x="299" y="199"/>
                    <a:pt x="407" y="178"/>
                    <a:pt x="517" y="160"/>
                  </a:cubicBezTo>
                  <a:cubicBezTo>
                    <a:pt x="623" y="141"/>
                    <a:pt x="731" y="125"/>
                    <a:pt x="838" y="106"/>
                  </a:cubicBezTo>
                  <a:cubicBezTo>
                    <a:pt x="848" y="105"/>
                    <a:pt x="857" y="104"/>
                    <a:pt x="866" y="104"/>
                  </a:cubicBezTo>
                  <a:close/>
                  <a:moveTo>
                    <a:pt x="938" y="0"/>
                  </a:moveTo>
                  <a:cubicBezTo>
                    <a:pt x="931" y="0"/>
                    <a:pt x="923" y="1"/>
                    <a:pt x="915" y="3"/>
                  </a:cubicBezTo>
                  <a:cubicBezTo>
                    <a:pt x="778" y="27"/>
                    <a:pt x="639" y="52"/>
                    <a:pt x="502" y="76"/>
                  </a:cubicBezTo>
                  <a:cubicBezTo>
                    <a:pt x="360" y="99"/>
                    <a:pt x="217" y="123"/>
                    <a:pt x="76" y="147"/>
                  </a:cubicBezTo>
                  <a:cubicBezTo>
                    <a:pt x="22" y="156"/>
                    <a:pt x="0" y="192"/>
                    <a:pt x="4" y="243"/>
                  </a:cubicBezTo>
                  <a:cubicBezTo>
                    <a:pt x="14" y="380"/>
                    <a:pt x="23" y="518"/>
                    <a:pt x="33" y="657"/>
                  </a:cubicBezTo>
                  <a:cubicBezTo>
                    <a:pt x="219" y="625"/>
                    <a:pt x="402" y="594"/>
                    <a:pt x="587" y="563"/>
                  </a:cubicBezTo>
                  <a:lnTo>
                    <a:pt x="585" y="561"/>
                  </a:lnTo>
                  <a:cubicBezTo>
                    <a:pt x="765" y="530"/>
                    <a:pt x="946" y="499"/>
                    <a:pt x="1126" y="468"/>
                  </a:cubicBezTo>
                  <a:cubicBezTo>
                    <a:pt x="1089" y="335"/>
                    <a:pt x="1053" y="202"/>
                    <a:pt x="1016" y="68"/>
                  </a:cubicBezTo>
                  <a:cubicBezTo>
                    <a:pt x="1004" y="25"/>
                    <a:pt x="979" y="0"/>
                    <a:pt x="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2223971" y="2375923"/>
              <a:ext cx="663931" cy="481736"/>
            </a:xfrm>
            <a:custGeom>
              <a:rect b="b" l="l" r="r" t="t"/>
              <a:pathLst>
                <a:path extrusionOk="0" h="2829" w="3899">
                  <a:moveTo>
                    <a:pt x="3440" y="0"/>
                  </a:moveTo>
                  <a:cubicBezTo>
                    <a:pt x="3434" y="0"/>
                    <a:pt x="3429" y="1"/>
                    <a:pt x="3423" y="2"/>
                  </a:cubicBezTo>
                  <a:lnTo>
                    <a:pt x="89" y="573"/>
                  </a:lnTo>
                  <a:cubicBezTo>
                    <a:pt x="37" y="583"/>
                    <a:pt x="1" y="633"/>
                    <a:pt x="10" y="687"/>
                  </a:cubicBezTo>
                  <a:lnTo>
                    <a:pt x="364" y="2748"/>
                  </a:lnTo>
                  <a:cubicBezTo>
                    <a:pt x="371" y="2795"/>
                    <a:pt x="414" y="2829"/>
                    <a:pt x="462" y="2829"/>
                  </a:cubicBezTo>
                  <a:cubicBezTo>
                    <a:pt x="467" y="2829"/>
                    <a:pt x="472" y="2829"/>
                    <a:pt x="477" y="2828"/>
                  </a:cubicBezTo>
                  <a:lnTo>
                    <a:pt x="3810" y="2255"/>
                  </a:lnTo>
                  <a:cubicBezTo>
                    <a:pt x="3862" y="2247"/>
                    <a:pt x="3898" y="2195"/>
                    <a:pt x="3889" y="2142"/>
                  </a:cubicBezTo>
                  <a:lnTo>
                    <a:pt x="3536" y="82"/>
                  </a:lnTo>
                  <a:cubicBezTo>
                    <a:pt x="3528" y="34"/>
                    <a:pt x="3486" y="0"/>
                    <a:pt x="3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2239467" y="2465832"/>
              <a:ext cx="634983" cy="304640"/>
            </a:xfrm>
            <a:custGeom>
              <a:rect b="b" l="l" r="r" t="t"/>
              <a:pathLst>
                <a:path extrusionOk="0" h="1789" w="3729">
                  <a:moveTo>
                    <a:pt x="3526" y="0"/>
                  </a:moveTo>
                  <a:lnTo>
                    <a:pt x="0" y="606"/>
                  </a:lnTo>
                  <a:lnTo>
                    <a:pt x="204" y="1789"/>
                  </a:lnTo>
                  <a:lnTo>
                    <a:pt x="3728" y="1184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2384377" y="2453742"/>
              <a:ext cx="341416" cy="335291"/>
            </a:xfrm>
            <a:custGeom>
              <a:rect b="b" l="l" r="r" t="t"/>
              <a:pathLst>
                <a:path extrusionOk="0" h="1969" w="2005">
                  <a:moveTo>
                    <a:pt x="1015" y="211"/>
                  </a:moveTo>
                  <a:cubicBezTo>
                    <a:pt x="1386" y="211"/>
                    <a:pt x="1708" y="473"/>
                    <a:pt x="1774" y="852"/>
                  </a:cubicBezTo>
                  <a:cubicBezTo>
                    <a:pt x="1847" y="1272"/>
                    <a:pt x="1569" y="1675"/>
                    <a:pt x="1151" y="1750"/>
                  </a:cubicBezTo>
                  <a:cubicBezTo>
                    <a:pt x="1105" y="1758"/>
                    <a:pt x="1059" y="1762"/>
                    <a:pt x="1014" y="1762"/>
                  </a:cubicBezTo>
                  <a:cubicBezTo>
                    <a:pt x="644" y="1762"/>
                    <a:pt x="317" y="1497"/>
                    <a:pt x="251" y="1118"/>
                  </a:cubicBezTo>
                  <a:cubicBezTo>
                    <a:pt x="176" y="692"/>
                    <a:pt x="453" y="296"/>
                    <a:pt x="879" y="222"/>
                  </a:cubicBezTo>
                  <a:cubicBezTo>
                    <a:pt x="925" y="215"/>
                    <a:pt x="970" y="211"/>
                    <a:pt x="1015" y="211"/>
                  </a:cubicBezTo>
                  <a:close/>
                  <a:moveTo>
                    <a:pt x="1007" y="1"/>
                  </a:moveTo>
                  <a:cubicBezTo>
                    <a:pt x="955" y="1"/>
                    <a:pt x="902" y="4"/>
                    <a:pt x="849" y="11"/>
                  </a:cubicBezTo>
                  <a:cubicBezTo>
                    <a:pt x="548" y="70"/>
                    <a:pt x="314" y="230"/>
                    <a:pt x="155" y="495"/>
                  </a:cubicBezTo>
                  <a:cubicBezTo>
                    <a:pt x="44" y="702"/>
                    <a:pt x="1" y="922"/>
                    <a:pt x="42" y="1155"/>
                  </a:cubicBezTo>
                  <a:cubicBezTo>
                    <a:pt x="76" y="1339"/>
                    <a:pt x="154" y="1500"/>
                    <a:pt x="277" y="1639"/>
                  </a:cubicBezTo>
                  <a:cubicBezTo>
                    <a:pt x="292" y="1654"/>
                    <a:pt x="304" y="1671"/>
                    <a:pt x="317" y="1687"/>
                  </a:cubicBezTo>
                  <a:cubicBezTo>
                    <a:pt x="427" y="1782"/>
                    <a:pt x="548" y="1865"/>
                    <a:pt x="688" y="1914"/>
                  </a:cubicBezTo>
                  <a:cubicBezTo>
                    <a:pt x="795" y="1951"/>
                    <a:pt x="902" y="1969"/>
                    <a:pt x="1010" y="1969"/>
                  </a:cubicBezTo>
                  <a:cubicBezTo>
                    <a:pt x="1067" y="1969"/>
                    <a:pt x="1125" y="1964"/>
                    <a:pt x="1182" y="1954"/>
                  </a:cubicBezTo>
                  <a:cubicBezTo>
                    <a:pt x="1499" y="1888"/>
                    <a:pt x="1736" y="1715"/>
                    <a:pt x="1888" y="1430"/>
                  </a:cubicBezTo>
                  <a:cubicBezTo>
                    <a:pt x="1892" y="1423"/>
                    <a:pt x="1897" y="1417"/>
                    <a:pt x="1902" y="1412"/>
                  </a:cubicBezTo>
                  <a:cubicBezTo>
                    <a:pt x="1947" y="1289"/>
                    <a:pt x="1991" y="1165"/>
                    <a:pt x="1995" y="1034"/>
                  </a:cubicBezTo>
                  <a:cubicBezTo>
                    <a:pt x="2004" y="741"/>
                    <a:pt x="1908" y="489"/>
                    <a:pt x="1700" y="281"/>
                  </a:cubicBezTo>
                  <a:cubicBezTo>
                    <a:pt x="1684" y="268"/>
                    <a:pt x="1671" y="252"/>
                    <a:pt x="1656" y="237"/>
                  </a:cubicBezTo>
                  <a:cubicBezTo>
                    <a:pt x="1525" y="136"/>
                    <a:pt x="1382" y="57"/>
                    <a:pt x="1217" y="22"/>
                  </a:cubicBezTo>
                  <a:cubicBezTo>
                    <a:pt x="1147" y="7"/>
                    <a:pt x="1077" y="1"/>
                    <a:pt x="1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2322565" y="2672386"/>
              <a:ext cx="50063" cy="47169"/>
            </a:xfrm>
            <a:custGeom>
              <a:rect b="b" l="l" r="r" t="t"/>
              <a:pathLst>
                <a:path extrusionOk="0" h="277" w="294">
                  <a:moveTo>
                    <a:pt x="145" y="57"/>
                  </a:moveTo>
                  <a:cubicBezTo>
                    <a:pt x="183" y="57"/>
                    <a:pt x="220" y="87"/>
                    <a:pt x="227" y="125"/>
                  </a:cubicBezTo>
                  <a:cubicBezTo>
                    <a:pt x="233" y="169"/>
                    <a:pt x="202" y="211"/>
                    <a:pt x="157" y="218"/>
                  </a:cubicBezTo>
                  <a:cubicBezTo>
                    <a:pt x="154" y="218"/>
                    <a:pt x="151" y="218"/>
                    <a:pt x="148" y="218"/>
                  </a:cubicBezTo>
                  <a:cubicBezTo>
                    <a:pt x="110" y="218"/>
                    <a:pt x="73" y="189"/>
                    <a:pt x="67" y="151"/>
                  </a:cubicBezTo>
                  <a:cubicBezTo>
                    <a:pt x="60" y="110"/>
                    <a:pt x="91" y="66"/>
                    <a:pt x="131" y="58"/>
                  </a:cubicBezTo>
                  <a:cubicBezTo>
                    <a:pt x="136" y="57"/>
                    <a:pt x="140" y="57"/>
                    <a:pt x="145" y="57"/>
                  </a:cubicBezTo>
                  <a:close/>
                  <a:moveTo>
                    <a:pt x="145" y="1"/>
                  </a:moveTo>
                  <a:cubicBezTo>
                    <a:pt x="138" y="1"/>
                    <a:pt x="130" y="1"/>
                    <a:pt x="122" y="3"/>
                  </a:cubicBezTo>
                  <a:cubicBezTo>
                    <a:pt x="52" y="15"/>
                    <a:pt x="1" y="87"/>
                    <a:pt x="12" y="161"/>
                  </a:cubicBezTo>
                  <a:cubicBezTo>
                    <a:pt x="22" y="227"/>
                    <a:pt x="84" y="276"/>
                    <a:pt x="151" y="276"/>
                  </a:cubicBezTo>
                  <a:cubicBezTo>
                    <a:pt x="158" y="276"/>
                    <a:pt x="165" y="276"/>
                    <a:pt x="172" y="274"/>
                  </a:cubicBezTo>
                  <a:cubicBezTo>
                    <a:pt x="243" y="261"/>
                    <a:pt x="294" y="189"/>
                    <a:pt x="283" y="116"/>
                  </a:cubicBezTo>
                  <a:cubicBezTo>
                    <a:pt x="272" y="50"/>
                    <a:pt x="212" y="1"/>
                    <a:pt x="1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2414177" y="2489502"/>
              <a:ext cx="285053" cy="264282"/>
            </a:xfrm>
            <a:custGeom>
              <a:rect b="b" l="l" r="r" t="t"/>
              <a:pathLst>
                <a:path extrusionOk="0" h="1552" w="1674">
                  <a:moveTo>
                    <a:pt x="837" y="196"/>
                  </a:moveTo>
                  <a:cubicBezTo>
                    <a:pt x="1115" y="196"/>
                    <a:pt x="1360" y="396"/>
                    <a:pt x="1408" y="680"/>
                  </a:cubicBezTo>
                  <a:cubicBezTo>
                    <a:pt x="1463" y="995"/>
                    <a:pt x="1250" y="1292"/>
                    <a:pt x="933" y="1345"/>
                  </a:cubicBezTo>
                  <a:cubicBezTo>
                    <a:pt x="900" y="1351"/>
                    <a:pt x="867" y="1354"/>
                    <a:pt x="834" y="1354"/>
                  </a:cubicBezTo>
                  <a:cubicBezTo>
                    <a:pt x="557" y="1354"/>
                    <a:pt x="314" y="1154"/>
                    <a:pt x="266" y="871"/>
                  </a:cubicBezTo>
                  <a:cubicBezTo>
                    <a:pt x="213" y="557"/>
                    <a:pt x="426" y="256"/>
                    <a:pt x="741" y="204"/>
                  </a:cubicBezTo>
                  <a:cubicBezTo>
                    <a:pt x="773" y="198"/>
                    <a:pt x="805" y="196"/>
                    <a:pt x="837" y="196"/>
                  </a:cubicBezTo>
                  <a:close/>
                  <a:moveTo>
                    <a:pt x="843" y="0"/>
                  </a:moveTo>
                  <a:cubicBezTo>
                    <a:pt x="797" y="0"/>
                    <a:pt x="751" y="4"/>
                    <a:pt x="704" y="12"/>
                  </a:cubicBezTo>
                  <a:cubicBezTo>
                    <a:pt x="278" y="86"/>
                    <a:pt x="1" y="482"/>
                    <a:pt x="76" y="908"/>
                  </a:cubicBezTo>
                  <a:cubicBezTo>
                    <a:pt x="141" y="1287"/>
                    <a:pt x="469" y="1552"/>
                    <a:pt x="839" y="1552"/>
                  </a:cubicBezTo>
                  <a:cubicBezTo>
                    <a:pt x="884" y="1552"/>
                    <a:pt x="930" y="1548"/>
                    <a:pt x="976" y="1540"/>
                  </a:cubicBezTo>
                  <a:cubicBezTo>
                    <a:pt x="1394" y="1465"/>
                    <a:pt x="1674" y="1062"/>
                    <a:pt x="1600" y="641"/>
                  </a:cubicBezTo>
                  <a:cubicBezTo>
                    <a:pt x="1534" y="262"/>
                    <a:pt x="1213" y="0"/>
                    <a:pt x="8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8"/>
            <p:cNvSpPr/>
            <p:nvPr/>
          </p:nvSpPr>
          <p:spPr>
            <a:xfrm>
              <a:off x="2332782" y="2682092"/>
              <a:ext cx="29629" cy="27586"/>
            </a:xfrm>
            <a:custGeom>
              <a:rect b="b" l="l" r="r" t="t"/>
              <a:pathLst>
                <a:path extrusionOk="0" h="162" w="174">
                  <a:moveTo>
                    <a:pt x="85" y="0"/>
                  </a:moveTo>
                  <a:cubicBezTo>
                    <a:pt x="80" y="0"/>
                    <a:pt x="76" y="0"/>
                    <a:pt x="71" y="1"/>
                  </a:cubicBezTo>
                  <a:cubicBezTo>
                    <a:pt x="31" y="9"/>
                    <a:pt x="0" y="53"/>
                    <a:pt x="7" y="94"/>
                  </a:cubicBezTo>
                  <a:cubicBezTo>
                    <a:pt x="13" y="132"/>
                    <a:pt x="49" y="162"/>
                    <a:pt x="87" y="162"/>
                  </a:cubicBezTo>
                  <a:cubicBezTo>
                    <a:pt x="90" y="162"/>
                    <a:pt x="94" y="161"/>
                    <a:pt x="97" y="161"/>
                  </a:cubicBezTo>
                  <a:cubicBezTo>
                    <a:pt x="142" y="154"/>
                    <a:pt x="173" y="112"/>
                    <a:pt x="167" y="68"/>
                  </a:cubicBezTo>
                  <a:cubicBezTo>
                    <a:pt x="160" y="30"/>
                    <a:pt x="123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8"/>
            <p:cNvSpPr/>
            <p:nvPr/>
          </p:nvSpPr>
          <p:spPr>
            <a:xfrm>
              <a:off x="2479395" y="2681922"/>
              <a:ext cx="2384" cy="15326"/>
            </a:xfrm>
            <a:custGeom>
              <a:rect b="b" l="l" r="r" t="t"/>
              <a:pathLst>
                <a:path extrusionOk="0" h="90" w="14">
                  <a:moveTo>
                    <a:pt x="0" y="0"/>
                  </a:moveTo>
                  <a:lnTo>
                    <a:pt x="0" y="90"/>
                  </a:lnTo>
                  <a:lnTo>
                    <a:pt x="13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36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2479395" y="2550293"/>
              <a:ext cx="149508" cy="142529"/>
            </a:xfrm>
            <a:custGeom>
              <a:rect b="b" l="l" r="r" t="t"/>
              <a:pathLst>
                <a:path extrusionOk="0" h="837" w="878">
                  <a:moveTo>
                    <a:pt x="514" y="1"/>
                  </a:moveTo>
                  <a:cubicBezTo>
                    <a:pt x="445" y="1"/>
                    <a:pt x="379" y="4"/>
                    <a:pt x="315" y="26"/>
                  </a:cubicBezTo>
                  <a:cubicBezTo>
                    <a:pt x="121" y="92"/>
                    <a:pt x="0" y="308"/>
                    <a:pt x="44" y="501"/>
                  </a:cubicBezTo>
                  <a:cubicBezTo>
                    <a:pt x="93" y="703"/>
                    <a:pt x="261" y="836"/>
                    <a:pt x="456" y="836"/>
                  </a:cubicBezTo>
                  <a:cubicBezTo>
                    <a:pt x="476" y="836"/>
                    <a:pt x="497" y="835"/>
                    <a:pt x="517" y="832"/>
                  </a:cubicBezTo>
                  <a:cubicBezTo>
                    <a:pt x="725" y="802"/>
                    <a:pt x="877" y="614"/>
                    <a:pt x="870" y="403"/>
                  </a:cubicBezTo>
                  <a:cubicBezTo>
                    <a:pt x="867" y="330"/>
                    <a:pt x="844" y="264"/>
                    <a:pt x="809" y="201"/>
                  </a:cubicBezTo>
                  <a:cubicBezTo>
                    <a:pt x="801" y="210"/>
                    <a:pt x="794" y="217"/>
                    <a:pt x="788" y="226"/>
                  </a:cubicBezTo>
                  <a:cubicBezTo>
                    <a:pt x="750" y="272"/>
                    <a:pt x="700" y="296"/>
                    <a:pt x="648" y="296"/>
                  </a:cubicBezTo>
                  <a:cubicBezTo>
                    <a:pt x="617" y="296"/>
                    <a:pt x="586" y="287"/>
                    <a:pt x="557" y="268"/>
                  </a:cubicBezTo>
                  <a:cubicBezTo>
                    <a:pt x="479" y="218"/>
                    <a:pt x="455" y="124"/>
                    <a:pt x="500" y="38"/>
                  </a:cubicBezTo>
                  <a:cubicBezTo>
                    <a:pt x="506" y="26"/>
                    <a:pt x="517" y="15"/>
                    <a:pt x="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2553469" y="2537181"/>
              <a:ext cx="72540" cy="67263"/>
            </a:xfrm>
            <a:custGeom>
              <a:rect b="b" l="l" r="r" t="t"/>
              <a:pathLst>
                <a:path extrusionOk="0" h="395" w="426">
                  <a:moveTo>
                    <a:pt x="214" y="1"/>
                  </a:moveTo>
                  <a:cubicBezTo>
                    <a:pt x="203" y="1"/>
                    <a:pt x="191" y="2"/>
                    <a:pt x="180" y="4"/>
                  </a:cubicBezTo>
                  <a:cubicBezTo>
                    <a:pt x="74" y="22"/>
                    <a:pt x="0" y="124"/>
                    <a:pt x="20" y="231"/>
                  </a:cubicBezTo>
                  <a:cubicBezTo>
                    <a:pt x="36" y="327"/>
                    <a:pt x="119" y="394"/>
                    <a:pt x="214" y="394"/>
                  </a:cubicBezTo>
                  <a:cubicBezTo>
                    <a:pt x="225" y="394"/>
                    <a:pt x="236" y="393"/>
                    <a:pt x="247" y="392"/>
                  </a:cubicBezTo>
                  <a:cubicBezTo>
                    <a:pt x="354" y="374"/>
                    <a:pt x="426" y="272"/>
                    <a:pt x="408" y="164"/>
                  </a:cubicBezTo>
                  <a:cubicBezTo>
                    <a:pt x="392" y="69"/>
                    <a:pt x="309" y="1"/>
                    <a:pt x="2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1455142" y="2498356"/>
              <a:ext cx="1447572" cy="951382"/>
            </a:xfrm>
            <a:custGeom>
              <a:rect b="b" l="l" r="r" t="t"/>
              <a:pathLst>
                <a:path extrusionOk="0" h="5587" w="8501">
                  <a:moveTo>
                    <a:pt x="7996" y="0"/>
                  </a:moveTo>
                  <a:cubicBezTo>
                    <a:pt x="7972" y="0"/>
                    <a:pt x="7947" y="6"/>
                    <a:pt x="7925" y="17"/>
                  </a:cubicBezTo>
                  <a:lnTo>
                    <a:pt x="3109" y="2446"/>
                  </a:lnTo>
                  <a:lnTo>
                    <a:pt x="3153" y="1579"/>
                  </a:lnTo>
                  <a:lnTo>
                    <a:pt x="113" y="1579"/>
                  </a:lnTo>
                  <a:cubicBezTo>
                    <a:pt x="11" y="2434"/>
                    <a:pt x="1" y="3299"/>
                    <a:pt x="157" y="4073"/>
                  </a:cubicBezTo>
                  <a:cubicBezTo>
                    <a:pt x="391" y="5221"/>
                    <a:pt x="1006" y="5587"/>
                    <a:pt x="1718" y="5587"/>
                  </a:cubicBezTo>
                  <a:cubicBezTo>
                    <a:pt x="2442" y="5587"/>
                    <a:pt x="3267" y="5207"/>
                    <a:pt x="3888" y="4888"/>
                  </a:cubicBezTo>
                  <a:cubicBezTo>
                    <a:pt x="5119" y="4254"/>
                    <a:pt x="7895" y="2651"/>
                    <a:pt x="7895" y="2651"/>
                  </a:cubicBezTo>
                  <a:cubicBezTo>
                    <a:pt x="7895" y="2651"/>
                    <a:pt x="8167" y="2492"/>
                    <a:pt x="8259" y="2292"/>
                  </a:cubicBezTo>
                  <a:cubicBezTo>
                    <a:pt x="8346" y="2102"/>
                    <a:pt x="8328" y="2002"/>
                    <a:pt x="8284" y="1949"/>
                  </a:cubicBezTo>
                  <a:cubicBezTo>
                    <a:pt x="8437" y="1756"/>
                    <a:pt x="8423" y="1611"/>
                    <a:pt x="8373" y="1515"/>
                  </a:cubicBezTo>
                  <a:cubicBezTo>
                    <a:pt x="8501" y="1286"/>
                    <a:pt x="8428" y="1088"/>
                    <a:pt x="8366" y="984"/>
                  </a:cubicBezTo>
                  <a:cubicBezTo>
                    <a:pt x="8407" y="900"/>
                    <a:pt x="8425" y="790"/>
                    <a:pt x="8363" y="664"/>
                  </a:cubicBezTo>
                  <a:cubicBezTo>
                    <a:pt x="8328" y="591"/>
                    <a:pt x="8266" y="564"/>
                    <a:pt x="8191" y="564"/>
                  </a:cubicBezTo>
                  <a:cubicBezTo>
                    <a:pt x="8087" y="564"/>
                    <a:pt x="7961" y="616"/>
                    <a:pt x="7852" y="674"/>
                  </a:cubicBezTo>
                  <a:cubicBezTo>
                    <a:pt x="7909" y="619"/>
                    <a:pt x="7977" y="544"/>
                    <a:pt x="8051" y="443"/>
                  </a:cubicBezTo>
                  <a:cubicBezTo>
                    <a:pt x="8209" y="227"/>
                    <a:pt x="8165" y="105"/>
                    <a:pt x="8101" y="42"/>
                  </a:cubicBezTo>
                  <a:cubicBezTo>
                    <a:pt x="8072" y="14"/>
                    <a:pt x="8035" y="0"/>
                    <a:pt x="7996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2613579" y="2610233"/>
              <a:ext cx="179307" cy="114942"/>
            </a:xfrm>
            <a:custGeom>
              <a:rect b="b" l="l" r="r" t="t"/>
              <a:pathLst>
                <a:path extrusionOk="0" h="675" w="1053">
                  <a:moveTo>
                    <a:pt x="1030" y="1"/>
                  </a:moveTo>
                  <a:lnTo>
                    <a:pt x="1" y="638"/>
                  </a:lnTo>
                  <a:lnTo>
                    <a:pt x="23" y="674"/>
                  </a:lnTo>
                  <a:lnTo>
                    <a:pt x="1053" y="38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2731414" y="2662169"/>
              <a:ext cx="151211" cy="116305"/>
            </a:xfrm>
            <a:custGeom>
              <a:rect b="b" l="l" r="r" t="t"/>
              <a:pathLst>
                <a:path extrusionOk="0" h="683" w="888">
                  <a:moveTo>
                    <a:pt x="862" y="0"/>
                  </a:moveTo>
                  <a:lnTo>
                    <a:pt x="1" y="649"/>
                  </a:lnTo>
                  <a:lnTo>
                    <a:pt x="27" y="683"/>
                  </a:lnTo>
                  <a:lnTo>
                    <a:pt x="887" y="34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2766663" y="2752249"/>
              <a:ext cx="117835" cy="90592"/>
            </a:xfrm>
            <a:custGeom>
              <a:rect b="b" l="l" r="r" t="t"/>
              <a:pathLst>
                <a:path extrusionOk="0" h="532" w="692">
                  <a:moveTo>
                    <a:pt x="666" y="1"/>
                  </a:moveTo>
                  <a:lnTo>
                    <a:pt x="1" y="497"/>
                  </a:lnTo>
                  <a:lnTo>
                    <a:pt x="26" y="531"/>
                  </a:lnTo>
                  <a:lnTo>
                    <a:pt x="692" y="35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2783181" y="2826833"/>
              <a:ext cx="85482" cy="73393"/>
            </a:xfrm>
            <a:custGeom>
              <a:rect b="b" l="l" r="r" t="t"/>
              <a:pathLst>
                <a:path extrusionOk="0" h="431" w="502">
                  <a:moveTo>
                    <a:pt x="474" y="1"/>
                  </a:moveTo>
                  <a:lnTo>
                    <a:pt x="0" y="399"/>
                  </a:lnTo>
                  <a:lnTo>
                    <a:pt x="28" y="431"/>
                  </a:lnTo>
                  <a:lnTo>
                    <a:pt x="501" y="33"/>
                  </a:lnTo>
                  <a:lnTo>
                    <a:pt x="474" y="1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1787535" y="2911123"/>
              <a:ext cx="200593" cy="111707"/>
            </a:xfrm>
            <a:custGeom>
              <a:rect b="b" l="l" r="r" t="t"/>
              <a:pathLst>
                <a:path extrusionOk="0" h="656" w="1178">
                  <a:moveTo>
                    <a:pt x="1150" y="0"/>
                  </a:moveTo>
                  <a:lnTo>
                    <a:pt x="1" y="604"/>
                  </a:lnTo>
                  <a:lnTo>
                    <a:pt x="28" y="656"/>
                  </a:lnTo>
                  <a:lnTo>
                    <a:pt x="1177" y="52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2747762" y="2514533"/>
              <a:ext cx="97742" cy="52788"/>
            </a:xfrm>
            <a:custGeom>
              <a:rect b="b" l="l" r="r" t="t"/>
              <a:pathLst>
                <a:path extrusionOk="0" h="310" w="574">
                  <a:moveTo>
                    <a:pt x="188" y="0"/>
                  </a:moveTo>
                  <a:lnTo>
                    <a:pt x="147" y="13"/>
                  </a:lnTo>
                  <a:lnTo>
                    <a:pt x="230" y="265"/>
                  </a:lnTo>
                  <a:cubicBezTo>
                    <a:pt x="227" y="266"/>
                    <a:pt x="224" y="266"/>
                    <a:pt x="222" y="266"/>
                  </a:cubicBezTo>
                  <a:cubicBezTo>
                    <a:pt x="191" y="266"/>
                    <a:pt x="165" y="260"/>
                    <a:pt x="142" y="250"/>
                  </a:cubicBezTo>
                  <a:cubicBezTo>
                    <a:pt x="51" y="205"/>
                    <a:pt x="44" y="80"/>
                    <a:pt x="44" y="78"/>
                  </a:cubicBezTo>
                  <a:lnTo>
                    <a:pt x="1" y="81"/>
                  </a:lnTo>
                  <a:cubicBezTo>
                    <a:pt x="1" y="88"/>
                    <a:pt x="9" y="233"/>
                    <a:pt x="122" y="289"/>
                  </a:cubicBezTo>
                  <a:cubicBezTo>
                    <a:pt x="150" y="304"/>
                    <a:pt x="183" y="310"/>
                    <a:pt x="217" y="310"/>
                  </a:cubicBezTo>
                  <a:cubicBezTo>
                    <a:pt x="310" y="310"/>
                    <a:pt x="431" y="261"/>
                    <a:pt x="573" y="163"/>
                  </a:cubicBezTo>
                  <a:lnTo>
                    <a:pt x="550" y="127"/>
                  </a:lnTo>
                  <a:cubicBezTo>
                    <a:pt x="443" y="200"/>
                    <a:pt x="350" y="245"/>
                    <a:pt x="273" y="259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1398779" y="1831270"/>
              <a:ext cx="644349" cy="1012344"/>
            </a:xfrm>
            <a:custGeom>
              <a:rect b="b" l="l" r="r" t="t"/>
              <a:pathLst>
                <a:path extrusionOk="0" h="5945" w="3784">
                  <a:moveTo>
                    <a:pt x="3783" y="1"/>
                  </a:moveTo>
                  <a:cubicBezTo>
                    <a:pt x="3783" y="1"/>
                    <a:pt x="2028" y="490"/>
                    <a:pt x="1538" y="1739"/>
                  </a:cubicBezTo>
                  <a:cubicBezTo>
                    <a:pt x="1212" y="2571"/>
                    <a:pt x="203" y="4238"/>
                    <a:pt x="1" y="5944"/>
                  </a:cubicBezTo>
                  <a:lnTo>
                    <a:pt x="3520" y="5944"/>
                  </a:lnTo>
                  <a:lnTo>
                    <a:pt x="37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1993407" y="2263195"/>
              <a:ext cx="38654" cy="506598"/>
            </a:xfrm>
            <a:custGeom>
              <a:rect b="b" l="l" r="r" t="t"/>
              <a:pathLst>
                <a:path extrusionOk="0" h="2975" w="227">
                  <a:moveTo>
                    <a:pt x="169" y="0"/>
                  </a:moveTo>
                  <a:lnTo>
                    <a:pt x="0" y="2971"/>
                  </a:lnTo>
                  <a:lnTo>
                    <a:pt x="58" y="2975"/>
                  </a:lnTo>
                  <a:lnTo>
                    <a:pt x="226" y="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8"/>
            <p:cNvSpPr/>
            <p:nvPr/>
          </p:nvSpPr>
          <p:spPr>
            <a:xfrm>
              <a:off x="2795100" y="897864"/>
              <a:ext cx="476450" cy="280800"/>
            </a:xfrm>
            <a:custGeom>
              <a:rect b="b" l="l" r="r" t="t"/>
              <a:pathLst>
                <a:path extrusionOk="0" h="1649" w="2798">
                  <a:moveTo>
                    <a:pt x="1350" y="1"/>
                  </a:moveTo>
                  <a:cubicBezTo>
                    <a:pt x="1313" y="1"/>
                    <a:pt x="1275" y="10"/>
                    <a:pt x="1237" y="32"/>
                  </a:cubicBezTo>
                  <a:cubicBezTo>
                    <a:pt x="974" y="180"/>
                    <a:pt x="1192" y="501"/>
                    <a:pt x="1192" y="501"/>
                  </a:cubicBezTo>
                  <a:cubicBezTo>
                    <a:pt x="1192" y="501"/>
                    <a:pt x="758" y="138"/>
                    <a:pt x="448" y="138"/>
                  </a:cubicBezTo>
                  <a:cubicBezTo>
                    <a:pt x="337" y="138"/>
                    <a:pt x="242" y="185"/>
                    <a:pt x="188" y="311"/>
                  </a:cubicBezTo>
                  <a:cubicBezTo>
                    <a:pt x="0" y="759"/>
                    <a:pt x="1132" y="761"/>
                    <a:pt x="1132" y="761"/>
                  </a:cubicBezTo>
                  <a:cubicBezTo>
                    <a:pt x="1132" y="761"/>
                    <a:pt x="625" y="905"/>
                    <a:pt x="766" y="1175"/>
                  </a:cubicBezTo>
                  <a:cubicBezTo>
                    <a:pt x="812" y="1262"/>
                    <a:pt x="934" y="1291"/>
                    <a:pt x="1078" y="1291"/>
                  </a:cubicBezTo>
                  <a:cubicBezTo>
                    <a:pt x="1383" y="1291"/>
                    <a:pt x="1786" y="1161"/>
                    <a:pt x="1787" y="1161"/>
                  </a:cubicBezTo>
                  <a:lnTo>
                    <a:pt x="1787" y="1161"/>
                  </a:lnTo>
                  <a:cubicBezTo>
                    <a:pt x="1787" y="1161"/>
                    <a:pt x="1428" y="1360"/>
                    <a:pt x="1567" y="1564"/>
                  </a:cubicBezTo>
                  <a:cubicBezTo>
                    <a:pt x="1608" y="1625"/>
                    <a:pt x="1686" y="1649"/>
                    <a:pt x="1783" y="1649"/>
                  </a:cubicBezTo>
                  <a:cubicBezTo>
                    <a:pt x="2152" y="1649"/>
                    <a:pt x="2798" y="1304"/>
                    <a:pt x="2798" y="1304"/>
                  </a:cubicBezTo>
                  <a:cubicBezTo>
                    <a:pt x="2798" y="1304"/>
                    <a:pt x="2545" y="240"/>
                    <a:pt x="2199" y="240"/>
                  </a:cubicBezTo>
                  <a:cubicBezTo>
                    <a:pt x="2182" y="240"/>
                    <a:pt x="2165" y="242"/>
                    <a:pt x="2148" y="248"/>
                  </a:cubicBezTo>
                  <a:cubicBezTo>
                    <a:pt x="1846" y="338"/>
                    <a:pt x="1954" y="735"/>
                    <a:pt x="1954" y="735"/>
                  </a:cubicBezTo>
                  <a:cubicBezTo>
                    <a:pt x="1954" y="735"/>
                    <a:pt x="1675" y="1"/>
                    <a:pt x="1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3147927" y="942819"/>
              <a:ext cx="62323" cy="143891"/>
            </a:xfrm>
            <a:custGeom>
              <a:rect b="b" l="l" r="r" t="t"/>
              <a:pathLst>
                <a:path extrusionOk="0" h="845" w="366">
                  <a:moveTo>
                    <a:pt x="21" y="0"/>
                  </a:moveTo>
                  <a:lnTo>
                    <a:pt x="1" y="21"/>
                  </a:lnTo>
                  <a:cubicBezTo>
                    <a:pt x="4" y="25"/>
                    <a:pt x="337" y="369"/>
                    <a:pt x="316" y="843"/>
                  </a:cubicBezTo>
                  <a:lnTo>
                    <a:pt x="344" y="844"/>
                  </a:lnTo>
                  <a:cubicBezTo>
                    <a:pt x="366" y="359"/>
                    <a:pt x="24" y="4"/>
                    <a:pt x="21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8"/>
            <p:cNvSpPr/>
            <p:nvPr/>
          </p:nvSpPr>
          <p:spPr>
            <a:xfrm>
              <a:off x="2826262" y="905868"/>
              <a:ext cx="648947" cy="378884"/>
            </a:xfrm>
            <a:custGeom>
              <a:rect b="b" l="l" r="r" t="t"/>
              <a:pathLst>
                <a:path extrusionOk="0" h="2225" w="3811">
                  <a:moveTo>
                    <a:pt x="232" y="316"/>
                  </a:moveTo>
                  <a:lnTo>
                    <a:pt x="232" y="316"/>
                  </a:lnTo>
                  <a:cubicBezTo>
                    <a:pt x="480" y="372"/>
                    <a:pt x="967" y="498"/>
                    <a:pt x="1475" y="688"/>
                  </a:cubicBezTo>
                  <a:cubicBezTo>
                    <a:pt x="1478" y="700"/>
                    <a:pt x="1483" y="712"/>
                    <a:pt x="1487" y="725"/>
                  </a:cubicBezTo>
                  <a:cubicBezTo>
                    <a:pt x="1008" y="554"/>
                    <a:pt x="510" y="400"/>
                    <a:pt x="232" y="316"/>
                  </a:cubicBezTo>
                  <a:close/>
                  <a:moveTo>
                    <a:pt x="1511" y="702"/>
                  </a:moveTo>
                  <a:lnTo>
                    <a:pt x="1511" y="702"/>
                  </a:lnTo>
                  <a:cubicBezTo>
                    <a:pt x="1729" y="785"/>
                    <a:pt x="1951" y="881"/>
                    <a:pt x="2159" y="990"/>
                  </a:cubicBezTo>
                  <a:cubicBezTo>
                    <a:pt x="1969" y="906"/>
                    <a:pt x="1748" y="820"/>
                    <a:pt x="1521" y="738"/>
                  </a:cubicBezTo>
                  <a:cubicBezTo>
                    <a:pt x="1517" y="726"/>
                    <a:pt x="1514" y="714"/>
                    <a:pt x="1511" y="702"/>
                  </a:cubicBezTo>
                  <a:close/>
                  <a:moveTo>
                    <a:pt x="1039" y="0"/>
                  </a:moveTo>
                  <a:lnTo>
                    <a:pt x="1018" y="21"/>
                  </a:lnTo>
                  <a:cubicBezTo>
                    <a:pt x="1022" y="25"/>
                    <a:pt x="1334" y="336"/>
                    <a:pt x="1461" y="653"/>
                  </a:cubicBezTo>
                  <a:cubicBezTo>
                    <a:pt x="746" y="387"/>
                    <a:pt x="77" y="253"/>
                    <a:pt x="65" y="252"/>
                  </a:cubicBezTo>
                  <a:lnTo>
                    <a:pt x="63" y="268"/>
                  </a:lnTo>
                  <a:cubicBezTo>
                    <a:pt x="29" y="257"/>
                    <a:pt x="9" y="252"/>
                    <a:pt x="8" y="252"/>
                  </a:cubicBezTo>
                  <a:lnTo>
                    <a:pt x="0" y="279"/>
                  </a:lnTo>
                  <a:cubicBezTo>
                    <a:pt x="13" y="283"/>
                    <a:pt x="780" y="501"/>
                    <a:pt x="1495" y="759"/>
                  </a:cubicBezTo>
                  <a:cubicBezTo>
                    <a:pt x="1251" y="937"/>
                    <a:pt x="587" y="1075"/>
                    <a:pt x="579" y="1076"/>
                  </a:cubicBezTo>
                  <a:lnTo>
                    <a:pt x="584" y="1104"/>
                  </a:lnTo>
                  <a:cubicBezTo>
                    <a:pt x="613" y="1098"/>
                    <a:pt x="1278" y="960"/>
                    <a:pt x="1520" y="777"/>
                  </a:cubicBezTo>
                  <a:lnTo>
                    <a:pt x="1513" y="766"/>
                  </a:lnTo>
                  <a:lnTo>
                    <a:pt x="1513" y="766"/>
                  </a:lnTo>
                  <a:cubicBezTo>
                    <a:pt x="1940" y="921"/>
                    <a:pt x="2345" y="1088"/>
                    <a:pt x="2558" y="1234"/>
                  </a:cubicBezTo>
                  <a:cubicBezTo>
                    <a:pt x="2574" y="1246"/>
                    <a:pt x="2590" y="1257"/>
                    <a:pt x="2607" y="1268"/>
                  </a:cubicBezTo>
                  <a:cubicBezTo>
                    <a:pt x="3122" y="1651"/>
                    <a:pt x="3783" y="2219"/>
                    <a:pt x="3791" y="2225"/>
                  </a:cubicBezTo>
                  <a:lnTo>
                    <a:pt x="3811" y="2203"/>
                  </a:lnTo>
                  <a:cubicBezTo>
                    <a:pt x="3802" y="2197"/>
                    <a:pt x="3139" y="1627"/>
                    <a:pt x="2624" y="1245"/>
                  </a:cubicBezTo>
                  <a:cubicBezTo>
                    <a:pt x="2609" y="1233"/>
                    <a:pt x="2594" y="1223"/>
                    <a:pt x="2579" y="1211"/>
                  </a:cubicBezTo>
                  <a:cubicBezTo>
                    <a:pt x="2269" y="992"/>
                    <a:pt x="1878" y="809"/>
                    <a:pt x="1498" y="666"/>
                  </a:cubicBezTo>
                  <a:cubicBezTo>
                    <a:pt x="1377" y="336"/>
                    <a:pt x="1054" y="15"/>
                    <a:pt x="10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8"/>
            <p:cNvSpPr/>
            <p:nvPr/>
          </p:nvSpPr>
          <p:spPr>
            <a:xfrm>
              <a:off x="3059039" y="1085176"/>
              <a:ext cx="147124" cy="77480"/>
            </a:xfrm>
            <a:custGeom>
              <a:rect b="b" l="l" r="r" t="t"/>
              <a:pathLst>
                <a:path extrusionOk="0" h="455" w="864">
                  <a:moveTo>
                    <a:pt x="841" y="0"/>
                  </a:moveTo>
                  <a:cubicBezTo>
                    <a:pt x="598" y="269"/>
                    <a:pt x="5" y="424"/>
                    <a:pt x="0" y="427"/>
                  </a:cubicBezTo>
                  <a:lnTo>
                    <a:pt x="7" y="455"/>
                  </a:lnTo>
                  <a:cubicBezTo>
                    <a:pt x="32" y="449"/>
                    <a:pt x="613" y="295"/>
                    <a:pt x="864" y="19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8"/>
            <p:cNvSpPr/>
            <p:nvPr/>
          </p:nvSpPr>
          <p:spPr>
            <a:xfrm>
              <a:off x="3095480" y="806422"/>
              <a:ext cx="212683" cy="287611"/>
            </a:xfrm>
            <a:custGeom>
              <a:rect b="b" l="l" r="r" t="t"/>
              <a:pathLst>
                <a:path extrusionOk="0" h="1689" w="1249">
                  <a:moveTo>
                    <a:pt x="268" y="0"/>
                  </a:moveTo>
                  <a:cubicBezTo>
                    <a:pt x="168" y="0"/>
                    <a:pt x="77" y="59"/>
                    <a:pt x="55" y="178"/>
                  </a:cubicBezTo>
                  <a:cubicBezTo>
                    <a:pt x="0" y="467"/>
                    <a:pt x="8" y="826"/>
                    <a:pt x="355" y="1314"/>
                  </a:cubicBezTo>
                  <a:cubicBezTo>
                    <a:pt x="558" y="1599"/>
                    <a:pt x="770" y="1681"/>
                    <a:pt x="941" y="1689"/>
                  </a:cubicBezTo>
                  <a:cubicBezTo>
                    <a:pt x="945" y="1689"/>
                    <a:pt x="948" y="1689"/>
                    <a:pt x="952" y="1689"/>
                  </a:cubicBezTo>
                  <a:cubicBezTo>
                    <a:pt x="1197" y="1689"/>
                    <a:pt x="1248" y="1341"/>
                    <a:pt x="1008" y="1273"/>
                  </a:cubicBezTo>
                  <a:cubicBezTo>
                    <a:pt x="944" y="1255"/>
                    <a:pt x="876" y="1249"/>
                    <a:pt x="813" y="1249"/>
                  </a:cubicBezTo>
                  <a:cubicBezTo>
                    <a:pt x="683" y="1249"/>
                    <a:pt x="576" y="1275"/>
                    <a:pt x="576" y="1275"/>
                  </a:cubicBezTo>
                  <a:cubicBezTo>
                    <a:pt x="576" y="1275"/>
                    <a:pt x="578" y="734"/>
                    <a:pt x="571" y="345"/>
                  </a:cubicBezTo>
                  <a:cubicBezTo>
                    <a:pt x="567" y="117"/>
                    <a:pt x="409" y="0"/>
                    <a:pt x="2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8"/>
            <p:cNvSpPr/>
            <p:nvPr/>
          </p:nvSpPr>
          <p:spPr>
            <a:xfrm>
              <a:off x="3044225" y="870278"/>
              <a:ext cx="83609" cy="112558"/>
            </a:xfrm>
            <a:custGeom>
              <a:rect b="b" l="l" r="r" t="t"/>
              <a:pathLst>
                <a:path extrusionOk="0" h="661" w="491">
                  <a:moveTo>
                    <a:pt x="6" y="0"/>
                  </a:moveTo>
                  <a:lnTo>
                    <a:pt x="1" y="14"/>
                  </a:lnTo>
                  <a:cubicBezTo>
                    <a:pt x="5" y="15"/>
                    <a:pt x="322" y="159"/>
                    <a:pt x="478" y="661"/>
                  </a:cubicBezTo>
                  <a:lnTo>
                    <a:pt x="490" y="656"/>
                  </a:lnTo>
                  <a:cubicBezTo>
                    <a:pt x="332" y="148"/>
                    <a:pt x="9" y="2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8"/>
            <p:cNvSpPr/>
            <p:nvPr/>
          </p:nvSpPr>
          <p:spPr>
            <a:xfrm>
              <a:off x="3078622" y="788713"/>
              <a:ext cx="262065" cy="324563"/>
            </a:xfrm>
            <a:custGeom>
              <a:rect b="b" l="l" r="r" t="t"/>
              <a:pathLst>
                <a:path extrusionOk="0" h="1906" w="1539">
                  <a:moveTo>
                    <a:pt x="742" y="1"/>
                  </a:moveTo>
                  <a:cubicBezTo>
                    <a:pt x="489" y="1"/>
                    <a:pt x="410" y="248"/>
                    <a:pt x="410" y="248"/>
                  </a:cubicBezTo>
                  <a:cubicBezTo>
                    <a:pt x="0" y="1508"/>
                    <a:pt x="869" y="1826"/>
                    <a:pt x="1203" y="1901"/>
                  </a:cubicBezTo>
                  <a:cubicBezTo>
                    <a:pt x="1217" y="1904"/>
                    <a:pt x="1233" y="1906"/>
                    <a:pt x="1250" y="1906"/>
                  </a:cubicBezTo>
                  <a:cubicBezTo>
                    <a:pt x="1335" y="1906"/>
                    <a:pt x="1432" y="1862"/>
                    <a:pt x="1451" y="1788"/>
                  </a:cubicBezTo>
                  <a:cubicBezTo>
                    <a:pt x="1539" y="1461"/>
                    <a:pt x="1135" y="1418"/>
                    <a:pt x="920" y="1418"/>
                  </a:cubicBezTo>
                  <a:cubicBezTo>
                    <a:pt x="845" y="1418"/>
                    <a:pt x="793" y="1423"/>
                    <a:pt x="793" y="1423"/>
                  </a:cubicBezTo>
                  <a:cubicBezTo>
                    <a:pt x="793" y="1423"/>
                    <a:pt x="1138" y="66"/>
                    <a:pt x="822" y="8"/>
                  </a:cubicBezTo>
                  <a:cubicBezTo>
                    <a:pt x="794" y="3"/>
                    <a:pt x="767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8"/>
            <p:cNvSpPr/>
            <p:nvPr/>
          </p:nvSpPr>
          <p:spPr>
            <a:xfrm>
              <a:off x="3121363" y="977387"/>
              <a:ext cx="175221" cy="140655"/>
            </a:xfrm>
            <a:custGeom>
              <a:rect b="b" l="l" r="r" t="t"/>
              <a:pathLst>
                <a:path extrusionOk="0" h="826" w="1029">
                  <a:moveTo>
                    <a:pt x="31" y="0"/>
                  </a:moveTo>
                  <a:cubicBezTo>
                    <a:pt x="28" y="0"/>
                    <a:pt x="25" y="1"/>
                    <a:pt x="22" y="2"/>
                  </a:cubicBezTo>
                  <a:cubicBezTo>
                    <a:pt x="7" y="8"/>
                    <a:pt x="0" y="23"/>
                    <a:pt x="5" y="39"/>
                  </a:cubicBezTo>
                  <a:cubicBezTo>
                    <a:pt x="7" y="45"/>
                    <a:pt x="256" y="690"/>
                    <a:pt x="993" y="826"/>
                  </a:cubicBezTo>
                  <a:lnTo>
                    <a:pt x="998" y="826"/>
                  </a:lnTo>
                  <a:cubicBezTo>
                    <a:pt x="1010" y="826"/>
                    <a:pt x="1023" y="816"/>
                    <a:pt x="1026" y="803"/>
                  </a:cubicBezTo>
                  <a:cubicBezTo>
                    <a:pt x="1029" y="787"/>
                    <a:pt x="1018" y="772"/>
                    <a:pt x="1003" y="769"/>
                  </a:cubicBezTo>
                  <a:cubicBezTo>
                    <a:pt x="299" y="638"/>
                    <a:pt x="62" y="24"/>
                    <a:pt x="59" y="18"/>
                  </a:cubicBezTo>
                  <a:cubicBezTo>
                    <a:pt x="54" y="7"/>
                    <a:pt x="43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8"/>
            <p:cNvSpPr/>
            <p:nvPr/>
          </p:nvSpPr>
          <p:spPr>
            <a:xfrm>
              <a:off x="3118638" y="974662"/>
              <a:ext cx="16347" cy="15326"/>
            </a:xfrm>
            <a:custGeom>
              <a:rect b="b" l="l" r="r" t="t"/>
              <a:pathLst>
                <a:path extrusionOk="0" h="90" w="96">
                  <a:moveTo>
                    <a:pt x="49" y="1"/>
                  </a:moveTo>
                  <a:cubicBezTo>
                    <a:pt x="28" y="1"/>
                    <a:pt x="8" y="15"/>
                    <a:pt x="5" y="37"/>
                  </a:cubicBezTo>
                  <a:cubicBezTo>
                    <a:pt x="1" y="60"/>
                    <a:pt x="16" y="84"/>
                    <a:pt x="41" y="89"/>
                  </a:cubicBezTo>
                  <a:cubicBezTo>
                    <a:pt x="43" y="89"/>
                    <a:pt x="45" y="89"/>
                    <a:pt x="47" y="89"/>
                  </a:cubicBezTo>
                  <a:cubicBezTo>
                    <a:pt x="68" y="89"/>
                    <a:pt x="89" y="74"/>
                    <a:pt x="92" y="53"/>
                  </a:cubicBezTo>
                  <a:cubicBezTo>
                    <a:pt x="95" y="29"/>
                    <a:pt x="80" y="4"/>
                    <a:pt x="56" y="1"/>
                  </a:cubicBezTo>
                  <a:cubicBezTo>
                    <a:pt x="54" y="1"/>
                    <a:pt x="51" y="1"/>
                    <a:pt x="4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8"/>
            <p:cNvSpPr/>
            <p:nvPr/>
          </p:nvSpPr>
          <p:spPr>
            <a:xfrm>
              <a:off x="3025834" y="887647"/>
              <a:ext cx="102169" cy="96041"/>
            </a:xfrm>
            <a:custGeom>
              <a:rect b="b" l="l" r="r" t="t"/>
              <a:pathLst>
                <a:path extrusionOk="0" h="564" w="600">
                  <a:moveTo>
                    <a:pt x="5" y="0"/>
                  </a:moveTo>
                  <a:lnTo>
                    <a:pt x="1" y="15"/>
                  </a:lnTo>
                  <a:cubicBezTo>
                    <a:pt x="5" y="16"/>
                    <a:pt x="342" y="99"/>
                    <a:pt x="587" y="564"/>
                  </a:cubicBezTo>
                  <a:lnTo>
                    <a:pt x="599" y="557"/>
                  </a:lnTo>
                  <a:cubicBezTo>
                    <a:pt x="352" y="86"/>
                    <a:pt x="8" y="1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8"/>
            <p:cNvSpPr/>
            <p:nvPr/>
          </p:nvSpPr>
          <p:spPr>
            <a:xfrm>
              <a:off x="3199693" y="1028642"/>
              <a:ext cx="16688" cy="29800"/>
            </a:xfrm>
            <a:custGeom>
              <a:rect b="b" l="l" r="r" t="t"/>
              <a:pathLst>
                <a:path extrusionOk="0" h="175" w="98">
                  <a:moveTo>
                    <a:pt x="84" y="1"/>
                  </a:moveTo>
                  <a:cubicBezTo>
                    <a:pt x="77" y="1"/>
                    <a:pt x="71" y="5"/>
                    <a:pt x="68" y="11"/>
                  </a:cubicBezTo>
                  <a:cubicBezTo>
                    <a:pt x="68" y="11"/>
                    <a:pt x="39" y="111"/>
                    <a:pt x="6" y="152"/>
                  </a:cubicBezTo>
                  <a:cubicBezTo>
                    <a:pt x="1" y="158"/>
                    <a:pt x="3" y="168"/>
                    <a:pt x="9" y="173"/>
                  </a:cubicBezTo>
                  <a:cubicBezTo>
                    <a:pt x="12" y="174"/>
                    <a:pt x="15" y="175"/>
                    <a:pt x="18" y="175"/>
                  </a:cubicBezTo>
                  <a:cubicBezTo>
                    <a:pt x="24" y="175"/>
                    <a:pt x="28" y="174"/>
                    <a:pt x="30" y="170"/>
                  </a:cubicBezTo>
                  <a:cubicBezTo>
                    <a:pt x="66" y="123"/>
                    <a:pt x="96" y="24"/>
                    <a:pt x="97" y="20"/>
                  </a:cubicBezTo>
                  <a:cubicBezTo>
                    <a:pt x="98" y="11"/>
                    <a:pt x="94" y="4"/>
                    <a:pt x="86" y="1"/>
                  </a:cubicBezTo>
                  <a:cubicBezTo>
                    <a:pt x="85" y="1"/>
                    <a:pt x="85" y="1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8"/>
            <p:cNvSpPr/>
            <p:nvPr/>
          </p:nvSpPr>
          <p:spPr>
            <a:xfrm>
              <a:off x="641530" y="2673918"/>
              <a:ext cx="1163029" cy="1355979"/>
            </a:xfrm>
            <a:custGeom>
              <a:rect b="b" l="l" r="r" t="t"/>
              <a:pathLst>
                <a:path extrusionOk="0" h="7963" w="6830">
                  <a:moveTo>
                    <a:pt x="3536" y="1054"/>
                  </a:moveTo>
                  <a:cubicBezTo>
                    <a:pt x="3727" y="1054"/>
                    <a:pt x="3892" y="1166"/>
                    <a:pt x="3744" y="1372"/>
                  </a:cubicBezTo>
                  <a:cubicBezTo>
                    <a:pt x="3702" y="1430"/>
                    <a:pt x="3576" y="1464"/>
                    <a:pt x="3452" y="1464"/>
                  </a:cubicBezTo>
                  <a:cubicBezTo>
                    <a:pt x="3276" y="1464"/>
                    <a:pt x="3105" y="1395"/>
                    <a:pt x="3191" y="1228"/>
                  </a:cubicBezTo>
                  <a:cubicBezTo>
                    <a:pt x="3252" y="1110"/>
                    <a:pt x="3400" y="1054"/>
                    <a:pt x="3536" y="1054"/>
                  </a:cubicBezTo>
                  <a:close/>
                  <a:moveTo>
                    <a:pt x="1385" y="3564"/>
                  </a:moveTo>
                  <a:cubicBezTo>
                    <a:pt x="1456" y="3564"/>
                    <a:pt x="1533" y="3583"/>
                    <a:pt x="1618" y="3624"/>
                  </a:cubicBezTo>
                  <a:cubicBezTo>
                    <a:pt x="1885" y="3757"/>
                    <a:pt x="1606" y="4771"/>
                    <a:pt x="1245" y="4771"/>
                  </a:cubicBezTo>
                  <a:cubicBezTo>
                    <a:pt x="1201" y="4771"/>
                    <a:pt x="1155" y="4756"/>
                    <a:pt x="1109" y="4721"/>
                  </a:cubicBezTo>
                  <a:cubicBezTo>
                    <a:pt x="740" y="4449"/>
                    <a:pt x="895" y="3564"/>
                    <a:pt x="1385" y="3564"/>
                  </a:cubicBezTo>
                  <a:close/>
                  <a:moveTo>
                    <a:pt x="2676" y="0"/>
                  </a:moveTo>
                  <a:cubicBezTo>
                    <a:pt x="2302" y="0"/>
                    <a:pt x="1858" y="86"/>
                    <a:pt x="1330" y="299"/>
                  </a:cubicBezTo>
                  <a:cubicBezTo>
                    <a:pt x="1330" y="299"/>
                    <a:pt x="2875" y="1045"/>
                    <a:pt x="2415" y="1413"/>
                  </a:cubicBezTo>
                  <a:cubicBezTo>
                    <a:pt x="2340" y="1472"/>
                    <a:pt x="2263" y="1497"/>
                    <a:pt x="2183" y="1497"/>
                  </a:cubicBezTo>
                  <a:cubicBezTo>
                    <a:pt x="1791" y="1497"/>
                    <a:pt x="1335" y="906"/>
                    <a:pt x="855" y="906"/>
                  </a:cubicBezTo>
                  <a:cubicBezTo>
                    <a:pt x="826" y="906"/>
                    <a:pt x="797" y="909"/>
                    <a:pt x="768" y="913"/>
                  </a:cubicBezTo>
                  <a:cubicBezTo>
                    <a:pt x="159" y="1008"/>
                    <a:pt x="1" y="3169"/>
                    <a:pt x="1" y="3169"/>
                  </a:cubicBezTo>
                  <a:cubicBezTo>
                    <a:pt x="1" y="3169"/>
                    <a:pt x="653" y="2391"/>
                    <a:pt x="1142" y="2391"/>
                  </a:cubicBezTo>
                  <a:cubicBezTo>
                    <a:pt x="1224" y="2391"/>
                    <a:pt x="1301" y="2413"/>
                    <a:pt x="1370" y="2463"/>
                  </a:cubicBezTo>
                  <a:cubicBezTo>
                    <a:pt x="1852" y="2816"/>
                    <a:pt x="135" y="4035"/>
                    <a:pt x="135" y="4035"/>
                  </a:cubicBezTo>
                  <a:cubicBezTo>
                    <a:pt x="135" y="4035"/>
                    <a:pt x="133" y="4660"/>
                    <a:pt x="424" y="5897"/>
                  </a:cubicBezTo>
                  <a:cubicBezTo>
                    <a:pt x="424" y="5897"/>
                    <a:pt x="635" y="5607"/>
                    <a:pt x="890" y="5607"/>
                  </a:cubicBezTo>
                  <a:cubicBezTo>
                    <a:pt x="951" y="5607"/>
                    <a:pt x="1014" y="5623"/>
                    <a:pt x="1078" y="5664"/>
                  </a:cubicBezTo>
                  <a:cubicBezTo>
                    <a:pt x="1409" y="5875"/>
                    <a:pt x="532" y="6866"/>
                    <a:pt x="532" y="6866"/>
                  </a:cubicBezTo>
                  <a:lnTo>
                    <a:pt x="877" y="7963"/>
                  </a:lnTo>
                  <a:cubicBezTo>
                    <a:pt x="877" y="7963"/>
                    <a:pt x="2145" y="6812"/>
                    <a:pt x="2666" y="6567"/>
                  </a:cubicBezTo>
                  <a:cubicBezTo>
                    <a:pt x="2666" y="6567"/>
                    <a:pt x="2419" y="5192"/>
                    <a:pt x="3014" y="5002"/>
                  </a:cubicBezTo>
                  <a:cubicBezTo>
                    <a:pt x="3054" y="4989"/>
                    <a:pt x="3089" y="4984"/>
                    <a:pt x="3120" y="4984"/>
                  </a:cubicBezTo>
                  <a:cubicBezTo>
                    <a:pt x="3556" y="4984"/>
                    <a:pt x="3193" y="6158"/>
                    <a:pt x="3193" y="6158"/>
                  </a:cubicBezTo>
                  <a:cubicBezTo>
                    <a:pt x="3193" y="6158"/>
                    <a:pt x="4036" y="5731"/>
                    <a:pt x="4208" y="5539"/>
                  </a:cubicBezTo>
                  <a:cubicBezTo>
                    <a:pt x="4382" y="5348"/>
                    <a:pt x="4232" y="3958"/>
                    <a:pt x="4901" y="3723"/>
                  </a:cubicBezTo>
                  <a:cubicBezTo>
                    <a:pt x="4958" y="3703"/>
                    <a:pt x="5010" y="3694"/>
                    <a:pt x="5056" y="3694"/>
                  </a:cubicBezTo>
                  <a:cubicBezTo>
                    <a:pt x="5554" y="3694"/>
                    <a:pt x="5467" y="4752"/>
                    <a:pt x="5467" y="4752"/>
                  </a:cubicBezTo>
                  <a:cubicBezTo>
                    <a:pt x="5467" y="4752"/>
                    <a:pt x="6830" y="4179"/>
                    <a:pt x="6494" y="2653"/>
                  </a:cubicBezTo>
                  <a:cubicBezTo>
                    <a:pt x="6282" y="1690"/>
                    <a:pt x="5569" y="1512"/>
                    <a:pt x="5073" y="1512"/>
                  </a:cubicBezTo>
                  <a:cubicBezTo>
                    <a:pt x="4783" y="1512"/>
                    <a:pt x="4567" y="1572"/>
                    <a:pt x="4567" y="1572"/>
                  </a:cubicBezTo>
                  <a:cubicBezTo>
                    <a:pt x="4567" y="1572"/>
                    <a:pt x="4269" y="0"/>
                    <a:pt x="2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8"/>
            <p:cNvSpPr/>
            <p:nvPr/>
          </p:nvSpPr>
          <p:spPr>
            <a:xfrm>
              <a:off x="786270" y="2937517"/>
              <a:ext cx="636005" cy="1094251"/>
            </a:xfrm>
            <a:custGeom>
              <a:rect b="b" l="l" r="r" t="t"/>
              <a:pathLst>
                <a:path extrusionOk="0" h="6426" w="3735">
                  <a:moveTo>
                    <a:pt x="3703" y="1"/>
                  </a:moveTo>
                  <a:cubicBezTo>
                    <a:pt x="3683" y="14"/>
                    <a:pt x="1716" y="1380"/>
                    <a:pt x="1269" y="2725"/>
                  </a:cubicBezTo>
                  <a:cubicBezTo>
                    <a:pt x="827" y="4061"/>
                    <a:pt x="9" y="6382"/>
                    <a:pt x="0" y="6406"/>
                  </a:cubicBezTo>
                  <a:lnTo>
                    <a:pt x="55" y="6425"/>
                  </a:lnTo>
                  <a:cubicBezTo>
                    <a:pt x="62" y="6401"/>
                    <a:pt x="881" y="4078"/>
                    <a:pt x="1323" y="2744"/>
                  </a:cubicBezTo>
                  <a:cubicBezTo>
                    <a:pt x="1763" y="1416"/>
                    <a:pt x="3716" y="62"/>
                    <a:pt x="3735" y="49"/>
                  </a:cubicBezTo>
                  <a:lnTo>
                    <a:pt x="37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8"/>
            <p:cNvSpPr/>
            <p:nvPr/>
          </p:nvSpPr>
          <p:spPr>
            <a:xfrm>
              <a:off x="1240586" y="3192431"/>
              <a:ext cx="119368" cy="169093"/>
            </a:xfrm>
            <a:custGeom>
              <a:rect b="b" l="l" r="r" t="t"/>
              <a:pathLst>
                <a:path extrusionOk="0" h="993" w="701">
                  <a:moveTo>
                    <a:pt x="379" y="56"/>
                  </a:moveTo>
                  <a:cubicBezTo>
                    <a:pt x="426" y="56"/>
                    <a:pt x="467" y="75"/>
                    <a:pt x="501" y="113"/>
                  </a:cubicBezTo>
                  <a:cubicBezTo>
                    <a:pt x="617" y="240"/>
                    <a:pt x="645" y="561"/>
                    <a:pt x="560" y="774"/>
                  </a:cubicBezTo>
                  <a:cubicBezTo>
                    <a:pt x="531" y="845"/>
                    <a:pt x="478" y="930"/>
                    <a:pt x="390" y="935"/>
                  </a:cubicBezTo>
                  <a:cubicBezTo>
                    <a:pt x="386" y="935"/>
                    <a:pt x="382" y="935"/>
                    <a:pt x="379" y="935"/>
                  </a:cubicBezTo>
                  <a:cubicBezTo>
                    <a:pt x="232" y="935"/>
                    <a:pt x="130" y="756"/>
                    <a:pt x="99" y="586"/>
                  </a:cubicBezTo>
                  <a:cubicBezTo>
                    <a:pt x="59" y="373"/>
                    <a:pt x="113" y="131"/>
                    <a:pt x="319" y="66"/>
                  </a:cubicBezTo>
                  <a:cubicBezTo>
                    <a:pt x="340" y="60"/>
                    <a:pt x="360" y="56"/>
                    <a:pt x="379" y="56"/>
                  </a:cubicBezTo>
                  <a:close/>
                  <a:moveTo>
                    <a:pt x="383" y="0"/>
                  </a:moveTo>
                  <a:cubicBezTo>
                    <a:pt x="357" y="0"/>
                    <a:pt x="331" y="5"/>
                    <a:pt x="303" y="13"/>
                  </a:cubicBezTo>
                  <a:cubicBezTo>
                    <a:pt x="63" y="88"/>
                    <a:pt x="0" y="360"/>
                    <a:pt x="43" y="599"/>
                  </a:cubicBezTo>
                  <a:cubicBezTo>
                    <a:pt x="78" y="791"/>
                    <a:pt x="198" y="993"/>
                    <a:pt x="380" y="993"/>
                  </a:cubicBezTo>
                  <a:cubicBezTo>
                    <a:pt x="383" y="993"/>
                    <a:pt x="386" y="992"/>
                    <a:pt x="389" y="992"/>
                  </a:cubicBezTo>
                  <a:cubicBezTo>
                    <a:pt x="390" y="992"/>
                    <a:pt x="392" y="992"/>
                    <a:pt x="394" y="993"/>
                  </a:cubicBezTo>
                  <a:cubicBezTo>
                    <a:pt x="488" y="987"/>
                    <a:pt x="566" y="918"/>
                    <a:pt x="614" y="796"/>
                  </a:cubicBezTo>
                  <a:cubicBezTo>
                    <a:pt x="700" y="584"/>
                    <a:pt x="689" y="230"/>
                    <a:pt x="545" y="75"/>
                  </a:cubicBezTo>
                  <a:cubicBezTo>
                    <a:pt x="499" y="26"/>
                    <a:pt x="444" y="0"/>
                    <a:pt x="383" y="0"/>
                  </a:cubicBez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8"/>
            <p:cNvSpPr/>
            <p:nvPr/>
          </p:nvSpPr>
          <p:spPr>
            <a:xfrm>
              <a:off x="942761" y="2312748"/>
              <a:ext cx="584410" cy="529416"/>
            </a:xfrm>
            <a:custGeom>
              <a:rect b="b" l="l" r="r" t="t"/>
              <a:pathLst>
                <a:path extrusionOk="0" h="3109" w="3432">
                  <a:moveTo>
                    <a:pt x="1741" y="0"/>
                  </a:moveTo>
                  <a:cubicBezTo>
                    <a:pt x="1637" y="0"/>
                    <a:pt x="1531" y="10"/>
                    <a:pt x="1424" y="31"/>
                  </a:cubicBezTo>
                  <a:cubicBezTo>
                    <a:pt x="563" y="198"/>
                    <a:pt x="1" y="1005"/>
                    <a:pt x="162" y="1832"/>
                  </a:cubicBezTo>
                  <a:cubicBezTo>
                    <a:pt x="306" y="2564"/>
                    <a:pt x="978" y="3109"/>
                    <a:pt x="1727" y="3109"/>
                  </a:cubicBezTo>
                  <a:cubicBezTo>
                    <a:pt x="1824" y="3109"/>
                    <a:pt x="1922" y="3100"/>
                    <a:pt x="2021" y="3080"/>
                  </a:cubicBezTo>
                  <a:cubicBezTo>
                    <a:pt x="2877" y="2912"/>
                    <a:pt x="3432" y="2052"/>
                    <a:pt x="3270" y="1224"/>
                  </a:cubicBezTo>
                  <a:cubicBezTo>
                    <a:pt x="3128" y="500"/>
                    <a:pt x="2476" y="0"/>
                    <a:pt x="17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8"/>
            <p:cNvSpPr/>
            <p:nvPr/>
          </p:nvSpPr>
          <p:spPr>
            <a:xfrm>
              <a:off x="1101294" y="2642586"/>
              <a:ext cx="381433" cy="199574"/>
            </a:xfrm>
            <a:custGeom>
              <a:rect b="b" l="l" r="r" t="t"/>
              <a:pathLst>
                <a:path extrusionOk="0" h="1172" w="2240">
                  <a:moveTo>
                    <a:pt x="1478" y="0"/>
                  </a:moveTo>
                  <a:cubicBezTo>
                    <a:pt x="1375" y="0"/>
                    <a:pt x="1269" y="10"/>
                    <a:pt x="1164" y="31"/>
                  </a:cubicBezTo>
                  <a:cubicBezTo>
                    <a:pt x="623" y="138"/>
                    <a:pt x="200" y="497"/>
                    <a:pt x="1" y="955"/>
                  </a:cubicBezTo>
                  <a:cubicBezTo>
                    <a:pt x="237" y="1093"/>
                    <a:pt x="510" y="1172"/>
                    <a:pt x="794" y="1172"/>
                  </a:cubicBezTo>
                  <a:cubicBezTo>
                    <a:pt x="891" y="1172"/>
                    <a:pt x="989" y="1163"/>
                    <a:pt x="1088" y="1143"/>
                  </a:cubicBezTo>
                  <a:cubicBezTo>
                    <a:pt x="1624" y="1038"/>
                    <a:pt x="2042" y="661"/>
                    <a:pt x="2239" y="192"/>
                  </a:cubicBezTo>
                  <a:cubicBezTo>
                    <a:pt x="2012" y="69"/>
                    <a:pt x="1751" y="0"/>
                    <a:pt x="1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8"/>
            <p:cNvSpPr/>
            <p:nvPr/>
          </p:nvSpPr>
          <p:spPr>
            <a:xfrm>
              <a:off x="963024" y="2410490"/>
              <a:ext cx="490754" cy="427926"/>
            </a:xfrm>
            <a:custGeom>
              <a:rect b="b" l="l" r="r" t="t"/>
              <a:pathLst>
                <a:path extrusionOk="0" h="2513" w="2882">
                  <a:moveTo>
                    <a:pt x="1613" y="0"/>
                  </a:moveTo>
                  <a:cubicBezTo>
                    <a:pt x="1612" y="0"/>
                    <a:pt x="1611" y="0"/>
                    <a:pt x="1611" y="0"/>
                  </a:cubicBezTo>
                  <a:cubicBezTo>
                    <a:pt x="1603" y="3"/>
                    <a:pt x="1599" y="11"/>
                    <a:pt x="1600" y="19"/>
                  </a:cubicBezTo>
                  <a:lnTo>
                    <a:pt x="1722" y="448"/>
                  </a:lnTo>
                  <a:cubicBezTo>
                    <a:pt x="1595" y="497"/>
                    <a:pt x="1504" y="577"/>
                    <a:pt x="1450" y="685"/>
                  </a:cubicBezTo>
                  <a:cubicBezTo>
                    <a:pt x="1405" y="777"/>
                    <a:pt x="1393" y="875"/>
                    <a:pt x="1394" y="962"/>
                  </a:cubicBezTo>
                  <a:lnTo>
                    <a:pt x="1190" y="389"/>
                  </a:lnTo>
                  <a:cubicBezTo>
                    <a:pt x="1188" y="383"/>
                    <a:pt x="1182" y="379"/>
                    <a:pt x="1177" y="379"/>
                  </a:cubicBezTo>
                  <a:cubicBezTo>
                    <a:pt x="1175" y="379"/>
                    <a:pt x="1174" y="379"/>
                    <a:pt x="1172" y="380"/>
                  </a:cubicBezTo>
                  <a:cubicBezTo>
                    <a:pt x="1164" y="382"/>
                    <a:pt x="1161" y="390"/>
                    <a:pt x="1163" y="397"/>
                  </a:cubicBezTo>
                  <a:lnTo>
                    <a:pt x="1403" y="1074"/>
                  </a:lnTo>
                  <a:cubicBezTo>
                    <a:pt x="1404" y="1086"/>
                    <a:pt x="1406" y="1099"/>
                    <a:pt x="1409" y="1109"/>
                  </a:cubicBezTo>
                  <a:cubicBezTo>
                    <a:pt x="1284" y="1013"/>
                    <a:pt x="1000" y="832"/>
                    <a:pt x="645" y="832"/>
                  </a:cubicBezTo>
                  <a:cubicBezTo>
                    <a:pt x="447" y="832"/>
                    <a:pt x="227" y="888"/>
                    <a:pt x="0" y="1047"/>
                  </a:cubicBezTo>
                  <a:lnTo>
                    <a:pt x="33" y="1094"/>
                  </a:lnTo>
                  <a:cubicBezTo>
                    <a:pt x="253" y="941"/>
                    <a:pt x="464" y="887"/>
                    <a:pt x="652" y="887"/>
                  </a:cubicBezTo>
                  <a:cubicBezTo>
                    <a:pt x="1076" y="887"/>
                    <a:pt x="1387" y="1160"/>
                    <a:pt x="1434" y="1202"/>
                  </a:cubicBezTo>
                  <a:lnTo>
                    <a:pt x="1871" y="2513"/>
                  </a:lnTo>
                  <a:lnTo>
                    <a:pt x="1924" y="2494"/>
                  </a:lnTo>
                  <a:lnTo>
                    <a:pt x="1522" y="1289"/>
                  </a:lnTo>
                  <a:lnTo>
                    <a:pt x="1523" y="1290"/>
                  </a:lnTo>
                  <a:lnTo>
                    <a:pt x="1485" y="1178"/>
                  </a:lnTo>
                  <a:cubicBezTo>
                    <a:pt x="1483" y="1176"/>
                    <a:pt x="1398" y="917"/>
                    <a:pt x="1501" y="710"/>
                  </a:cubicBezTo>
                  <a:cubicBezTo>
                    <a:pt x="1552" y="606"/>
                    <a:pt x="1642" y="531"/>
                    <a:pt x="1771" y="489"/>
                  </a:cubicBezTo>
                  <a:cubicBezTo>
                    <a:pt x="1840" y="466"/>
                    <a:pt x="1903" y="456"/>
                    <a:pt x="1962" y="456"/>
                  </a:cubicBezTo>
                  <a:cubicBezTo>
                    <a:pt x="2279" y="456"/>
                    <a:pt x="2439" y="747"/>
                    <a:pt x="2463" y="793"/>
                  </a:cubicBezTo>
                  <a:lnTo>
                    <a:pt x="2454" y="2256"/>
                  </a:lnTo>
                  <a:lnTo>
                    <a:pt x="2511" y="2256"/>
                  </a:lnTo>
                  <a:lnTo>
                    <a:pt x="2521" y="788"/>
                  </a:lnTo>
                  <a:cubicBezTo>
                    <a:pt x="2570" y="188"/>
                    <a:pt x="2879" y="62"/>
                    <a:pt x="2882" y="61"/>
                  </a:cubicBezTo>
                  <a:lnTo>
                    <a:pt x="2861" y="7"/>
                  </a:lnTo>
                  <a:cubicBezTo>
                    <a:pt x="2849" y="12"/>
                    <a:pt x="2545" y="133"/>
                    <a:pt x="2474" y="700"/>
                  </a:cubicBezTo>
                  <a:cubicBezTo>
                    <a:pt x="2413" y="610"/>
                    <a:pt x="2286" y="466"/>
                    <a:pt x="2097" y="417"/>
                  </a:cubicBezTo>
                  <a:lnTo>
                    <a:pt x="2101" y="31"/>
                  </a:lnTo>
                  <a:cubicBezTo>
                    <a:pt x="2101" y="24"/>
                    <a:pt x="2095" y="17"/>
                    <a:pt x="2088" y="17"/>
                  </a:cubicBezTo>
                  <a:cubicBezTo>
                    <a:pt x="2080" y="17"/>
                    <a:pt x="2073" y="24"/>
                    <a:pt x="2073" y="31"/>
                  </a:cubicBezTo>
                  <a:lnTo>
                    <a:pt x="2068" y="411"/>
                  </a:lnTo>
                  <a:cubicBezTo>
                    <a:pt x="2034" y="404"/>
                    <a:pt x="1999" y="400"/>
                    <a:pt x="1961" y="400"/>
                  </a:cubicBezTo>
                  <a:cubicBezTo>
                    <a:pt x="1898" y="400"/>
                    <a:pt x="1830" y="411"/>
                    <a:pt x="1756" y="435"/>
                  </a:cubicBezTo>
                  <a:cubicBezTo>
                    <a:pt x="1754" y="436"/>
                    <a:pt x="1752" y="436"/>
                    <a:pt x="1749" y="437"/>
                  </a:cubicBezTo>
                  <a:lnTo>
                    <a:pt x="1629" y="11"/>
                  </a:lnTo>
                  <a:cubicBezTo>
                    <a:pt x="1626" y="4"/>
                    <a:pt x="1620" y="0"/>
                    <a:pt x="1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1292522" y="2387672"/>
              <a:ext cx="52106" cy="45977"/>
            </a:xfrm>
            <a:custGeom>
              <a:rect b="b" l="l" r="r" t="t"/>
              <a:pathLst>
                <a:path extrusionOk="0" h="270" w="306">
                  <a:moveTo>
                    <a:pt x="154" y="0"/>
                  </a:moveTo>
                  <a:cubicBezTo>
                    <a:pt x="98" y="0"/>
                    <a:pt x="45" y="35"/>
                    <a:pt x="25" y="92"/>
                  </a:cubicBezTo>
                  <a:cubicBezTo>
                    <a:pt x="1" y="163"/>
                    <a:pt x="40" y="240"/>
                    <a:pt x="111" y="263"/>
                  </a:cubicBezTo>
                  <a:cubicBezTo>
                    <a:pt x="125" y="268"/>
                    <a:pt x="139" y="270"/>
                    <a:pt x="153" y="270"/>
                  </a:cubicBezTo>
                  <a:cubicBezTo>
                    <a:pt x="209" y="270"/>
                    <a:pt x="262" y="234"/>
                    <a:pt x="281" y="178"/>
                  </a:cubicBezTo>
                  <a:cubicBezTo>
                    <a:pt x="306" y="108"/>
                    <a:pt x="267" y="30"/>
                    <a:pt x="196" y="7"/>
                  </a:cubicBezTo>
                  <a:cubicBezTo>
                    <a:pt x="182" y="2"/>
                    <a:pt x="168" y="0"/>
                    <a:pt x="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1211978" y="2389886"/>
              <a:ext cx="51936" cy="45977"/>
            </a:xfrm>
            <a:custGeom>
              <a:rect b="b" l="l" r="r" t="t"/>
              <a:pathLst>
                <a:path extrusionOk="0" h="270" w="305">
                  <a:moveTo>
                    <a:pt x="154" y="0"/>
                  </a:moveTo>
                  <a:cubicBezTo>
                    <a:pt x="98" y="0"/>
                    <a:pt x="45" y="35"/>
                    <a:pt x="25" y="91"/>
                  </a:cubicBezTo>
                  <a:cubicBezTo>
                    <a:pt x="0" y="162"/>
                    <a:pt x="40" y="240"/>
                    <a:pt x="111" y="263"/>
                  </a:cubicBezTo>
                  <a:cubicBezTo>
                    <a:pt x="124" y="268"/>
                    <a:pt x="139" y="270"/>
                    <a:pt x="152" y="270"/>
                  </a:cubicBezTo>
                  <a:cubicBezTo>
                    <a:pt x="209" y="270"/>
                    <a:pt x="262" y="235"/>
                    <a:pt x="281" y="178"/>
                  </a:cubicBezTo>
                  <a:cubicBezTo>
                    <a:pt x="305" y="107"/>
                    <a:pt x="267" y="30"/>
                    <a:pt x="196" y="7"/>
                  </a:cubicBezTo>
                  <a:cubicBezTo>
                    <a:pt x="182" y="3"/>
                    <a:pt x="168" y="0"/>
                    <a:pt x="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1133478" y="2450847"/>
              <a:ext cx="60621" cy="53640"/>
            </a:xfrm>
            <a:custGeom>
              <a:rect b="b" l="l" r="r" t="t"/>
              <a:pathLst>
                <a:path extrusionOk="0" h="315" w="356">
                  <a:moveTo>
                    <a:pt x="178" y="0"/>
                  </a:moveTo>
                  <a:cubicBezTo>
                    <a:pt x="113" y="0"/>
                    <a:pt x="52" y="41"/>
                    <a:pt x="29" y="107"/>
                  </a:cubicBezTo>
                  <a:cubicBezTo>
                    <a:pt x="1" y="189"/>
                    <a:pt x="45" y="278"/>
                    <a:pt x="127" y="306"/>
                  </a:cubicBezTo>
                  <a:cubicBezTo>
                    <a:pt x="144" y="312"/>
                    <a:pt x="161" y="314"/>
                    <a:pt x="177" y="314"/>
                  </a:cubicBezTo>
                  <a:cubicBezTo>
                    <a:pt x="243" y="314"/>
                    <a:pt x="305" y="272"/>
                    <a:pt x="327" y="208"/>
                  </a:cubicBezTo>
                  <a:cubicBezTo>
                    <a:pt x="356" y="125"/>
                    <a:pt x="310" y="35"/>
                    <a:pt x="228" y="8"/>
                  </a:cubicBezTo>
                  <a:cubicBezTo>
                    <a:pt x="212" y="3"/>
                    <a:pt x="195" y="0"/>
                    <a:pt x="1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1154252" y="2762295"/>
              <a:ext cx="301230" cy="631587"/>
            </a:xfrm>
            <a:custGeom>
              <a:rect b="b" l="l" r="r" t="t"/>
              <a:pathLst>
                <a:path extrusionOk="0" h="3709" w="1769">
                  <a:moveTo>
                    <a:pt x="1567" y="0"/>
                  </a:moveTo>
                  <a:lnTo>
                    <a:pt x="1553" y="56"/>
                  </a:lnTo>
                  <a:cubicBezTo>
                    <a:pt x="1624" y="72"/>
                    <a:pt x="1702" y="109"/>
                    <a:pt x="1709" y="134"/>
                  </a:cubicBezTo>
                  <a:cubicBezTo>
                    <a:pt x="1669" y="174"/>
                    <a:pt x="1347" y="214"/>
                    <a:pt x="1290" y="214"/>
                  </a:cubicBezTo>
                  <a:cubicBezTo>
                    <a:pt x="1289" y="214"/>
                    <a:pt x="1288" y="214"/>
                    <a:pt x="1288" y="214"/>
                  </a:cubicBezTo>
                  <a:lnTo>
                    <a:pt x="1288" y="215"/>
                  </a:lnTo>
                  <a:cubicBezTo>
                    <a:pt x="1285" y="215"/>
                    <a:pt x="1283" y="215"/>
                    <a:pt x="1281" y="215"/>
                  </a:cubicBezTo>
                  <a:cubicBezTo>
                    <a:pt x="1276" y="215"/>
                    <a:pt x="1272" y="216"/>
                    <a:pt x="1269" y="217"/>
                  </a:cubicBezTo>
                  <a:lnTo>
                    <a:pt x="1249" y="231"/>
                  </a:lnTo>
                  <a:lnTo>
                    <a:pt x="1258" y="252"/>
                  </a:lnTo>
                  <a:cubicBezTo>
                    <a:pt x="1260" y="258"/>
                    <a:pt x="1263" y="267"/>
                    <a:pt x="1284" y="269"/>
                  </a:cubicBezTo>
                  <a:lnTo>
                    <a:pt x="1284" y="271"/>
                  </a:lnTo>
                  <a:cubicBezTo>
                    <a:pt x="1320" y="277"/>
                    <a:pt x="1606" y="397"/>
                    <a:pt x="1674" y="520"/>
                  </a:cubicBezTo>
                  <a:cubicBezTo>
                    <a:pt x="1689" y="545"/>
                    <a:pt x="1692" y="567"/>
                    <a:pt x="1684" y="588"/>
                  </a:cubicBezTo>
                  <a:cubicBezTo>
                    <a:pt x="1681" y="595"/>
                    <a:pt x="1675" y="603"/>
                    <a:pt x="1660" y="608"/>
                  </a:cubicBezTo>
                  <a:cubicBezTo>
                    <a:pt x="1648" y="612"/>
                    <a:pt x="1634" y="614"/>
                    <a:pt x="1617" y="614"/>
                  </a:cubicBezTo>
                  <a:cubicBezTo>
                    <a:pt x="1461" y="614"/>
                    <a:pt x="1115" y="440"/>
                    <a:pt x="981" y="364"/>
                  </a:cubicBezTo>
                  <a:lnTo>
                    <a:pt x="959" y="351"/>
                  </a:lnTo>
                  <a:lnTo>
                    <a:pt x="943" y="374"/>
                  </a:lnTo>
                  <a:cubicBezTo>
                    <a:pt x="775" y="617"/>
                    <a:pt x="499" y="937"/>
                    <a:pt x="381" y="937"/>
                  </a:cubicBezTo>
                  <a:cubicBezTo>
                    <a:pt x="375" y="937"/>
                    <a:pt x="369" y="936"/>
                    <a:pt x="363" y="934"/>
                  </a:cubicBezTo>
                  <a:cubicBezTo>
                    <a:pt x="348" y="927"/>
                    <a:pt x="338" y="919"/>
                    <a:pt x="334" y="904"/>
                  </a:cubicBezTo>
                  <a:cubicBezTo>
                    <a:pt x="312" y="818"/>
                    <a:pt x="450" y="602"/>
                    <a:pt x="540" y="487"/>
                  </a:cubicBezTo>
                  <a:lnTo>
                    <a:pt x="533" y="449"/>
                  </a:lnTo>
                  <a:lnTo>
                    <a:pt x="499" y="446"/>
                  </a:lnTo>
                  <a:cubicBezTo>
                    <a:pt x="373" y="546"/>
                    <a:pt x="216" y="639"/>
                    <a:pt x="155" y="639"/>
                  </a:cubicBezTo>
                  <a:cubicBezTo>
                    <a:pt x="146" y="639"/>
                    <a:pt x="138" y="637"/>
                    <a:pt x="134" y="632"/>
                  </a:cubicBezTo>
                  <a:cubicBezTo>
                    <a:pt x="80" y="572"/>
                    <a:pt x="183" y="456"/>
                    <a:pt x="183" y="454"/>
                  </a:cubicBezTo>
                  <a:lnTo>
                    <a:pt x="141" y="416"/>
                  </a:lnTo>
                  <a:cubicBezTo>
                    <a:pt x="134" y="422"/>
                    <a:pt x="0" y="572"/>
                    <a:pt x="92" y="670"/>
                  </a:cubicBezTo>
                  <a:cubicBezTo>
                    <a:pt x="107" y="686"/>
                    <a:pt x="128" y="693"/>
                    <a:pt x="153" y="693"/>
                  </a:cubicBezTo>
                  <a:cubicBezTo>
                    <a:pt x="219" y="693"/>
                    <a:pt x="312" y="644"/>
                    <a:pt x="393" y="592"/>
                  </a:cubicBezTo>
                  <a:lnTo>
                    <a:pt x="393" y="592"/>
                  </a:lnTo>
                  <a:cubicBezTo>
                    <a:pt x="326" y="696"/>
                    <a:pt x="255" y="833"/>
                    <a:pt x="278" y="917"/>
                  </a:cubicBezTo>
                  <a:cubicBezTo>
                    <a:pt x="287" y="950"/>
                    <a:pt x="309" y="973"/>
                    <a:pt x="342" y="986"/>
                  </a:cubicBezTo>
                  <a:cubicBezTo>
                    <a:pt x="353" y="989"/>
                    <a:pt x="364" y="992"/>
                    <a:pt x="378" y="992"/>
                  </a:cubicBezTo>
                  <a:cubicBezTo>
                    <a:pt x="549" y="992"/>
                    <a:pt x="842" y="608"/>
                    <a:pt x="955" y="451"/>
                  </a:cubicBezTo>
                  <a:cubicBezTo>
                    <a:pt x="1041" y="718"/>
                    <a:pt x="1408" y="1960"/>
                    <a:pt x="1538" y="3709"/>
                  </a:cubicBezTo>
                  <a:lnTo>
                    <a:pt x="1596" y="3706"/>
                  </a:lnTo>
                  <a:cubicBezTo>
                    <a:pt x="1468" y="1980"/>
                    <a:pt x="1108" y="744"/>
                    <a:pt x="1015" y="447"/>
                  </a:cubicBezTo>
                  <a:lnTo>
                    <a:pt x="1015" y="447"/>
                  </a:lnTo>
                  <a:cubicBezTo>
                    <a:pt x="1149" y="518"/>
                    <a:pt x="1452" y="668"/>
                    <a:pt x="1618" y="668"/>
                  </a:cubicBezTo>
                  <a:cubicBezTo>
                    <a:pt x="1640" y="668"/>
                    <a:pt x="1660" y="666"/>
                    <a:pt x="1676" y="660"/>
                  </a:cubicBezTo>
                  <a:cubicBezTo>
                    <a:pt x="1705" y="649"/>
                    <a:pt x="1725" y="632"/>
                    <a:pt x="1735" y="606"/>
                  </a:cubicBezTo>
                  <a:cubicBezTo>
                    <a:pt x="1761" y="540"/>
                    <a:pt x="1728" y="469"/>
                    <a:pt x="1639" y="396"/>
                  </a:cubicBezTo>
                  <a:cubicBezTo>
                    <a:pt x="1588" y="354"/>
                    <a:pt x="1493" y="298"/>
                    <a:pt x="1411" y="258"/>
                  </a:cubicBezTo>
                  <a:cubicBezTo>
                    <a:pt x="1444" y="255"/>
                    <a:pt x="1484" y="248"/>
                    <a:pt x="1532" y="240"/>
                  </a:cubicBezTo>
                  <a:cubicBezTo>
                    <a:pt x="1728" y="209"/>
                    <a:pt x="1767" y="176"/>
                    <a:pt x="1768" y="139"/>
                  </a:cubicBezTo>
                  <a:cubicBezTo>
                    <a:pt x="1769" y="56"/>
                    <a:pt x="1615" y="12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941398" y="2964933"/>
              <a:ext cx="1524880" cy="1272540"/>
            </a:xfrm>
            <a:custGeom>
              <a:rect b="b" l="l" r="r" t="t"/>
              <a:pathLst>
                <a:path extrusionOk="0" h="7473" w="8955">
                  <a:moveTo>
                    <a:pt x="969" y="1"/>
                  </a:moveTo>
                  <a:cubicBezTo>
                    <a:pt x="386" y="1"/>
                    <a:pt x="0" y="778"/>
                    <a:pt x="588" y="3449"/>
                  </a:cubicBezTo>
                  <a:cubicBezTo>
                    <a:pt x="1275" y="6571"/>
                    <a:pt x="4344" y="7180"/>
                    <a:pt x="4344" y="7180"/>
                  </a:cubicBezTo>
                  <a:cubicBezTo>
                    <a:pt x="4344" y="7180"/>
                    <a:pt x="5051" y="5693"/>
                    <a:pt x="5656" y="5693"/>
                  </a:cubicBezTo>
                  <a:cubicBezTo>
                    <a:pt x="5685" y="5693"/>
                    <a:pt x="5714" y="5697"/>
                    <a:pt x="5742" y="5704"/>
                  </a:cubicBezTo>
                  <a:cubicBezTo>
                    <a:pt x="6364" y="5859"/>
                    <a:pt x="5069" y="7439"/>
                    <a:pt x="5069" y="7439"/>
                  </a:cubicBezTo>
                  <a:cubicBezTo>
                    <a:pt x="5244" y="7462"/>
                    <a:pt x="5432" y="7473"/>
                    <a:pt x="5625" y="7473"/>
                  </a:cubicBezTo>
                  <a:cubicBezTo>
                    <a:pt x="6241" y="7473"/>
                    <a:pt x="6910" y="7361"/>
                    <a:pt x="7415" y="7176"/>
                  </a:cubicBezTo>
                  <a:cubicBezTo>
                    <a:pt x="7897" y="7000"/>
                    <a:pt x="8402" y="6903"/>
                    <a:pt x="8915" y="6903"/>
                  </a:cubicBezTo>
                  <a:cubicBezTo>
                    <a:pt x="8926" y="6903"/>
                    <a:pt x="8936" y="6903"/>
                    <a:pt x="8947" y="6903"/>
                  </a:cubicBezTo>
                  <a:lnTo>
                    <a:pt x="8955" y="6902"/>
                  </a:lnTo>
                  <a:cubicBezTo>
                    <a:pt x="8838" y="6707"/>
                    <a:pt x="8741" y="6502"/>
                    <a:pt x="8675" y="6285"/>
                  </a:cubicBezTo>
                  <a:cubicBezTo>
                    <a:pt x="8180" y="4661"/>
                    <a:pt x="6998" y="3828"/>
                    <a:pt x="5769" y="3294"/>
                  </a:cubicBezTo>
                  <a:cubicBezTo>
                    <a:pt x="5204" y="3048"/>
                    <a:pt x="4709" y="2763"/>
                    <a:pt x="4263" y="2460"/>
                  </a:cubicBezTo>
                  <a:lnTo>
                    <a:pt x="4263" y="2460"/>
                  </a:lnTo>
                  <a:cubicBezTo>
                    <a:pt x="4334" y="2822"/>
                    <a:pt x="4347" y="3112"/>
                    <a:pt x="4136" y="3179"/>
                  </a:cubicBezTo>
                  <a:cubicBezTo>
                    <a:pt x="4114" y="3186"/>
                    <a:pt x="4092" y="3189"/>
                    <a:pt x="4072" y="3189"/>
                  </a:cubicBezTo>
                  <a:cubicBezTo>
                    <a:pt x="3750" y="3189"/>
                    <a:pt x="3607" y="2379"/>
                    <a:pt x="3549" y="1927"/>
                  </a:cubicBezTo>
                  <a:cubicBezTo>
                    <a:pt x="2932" y="1429"/>
                    <a:pt x="2429" y="928"/>
                    <a:pt x="1986" y="523"/>
                  </a:cubicBezTo>
                  <a:cubicBezTo>
                    <a:pt x="1674" y="237"/>
                    <a:pt x="1291" y="1"/>
                    <a:pt x="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1013428" y="3020785"/>
              <a:ext cx="1442633" cy="1202723"/>
            </a:xfrm>
            <a:custGeom>
              <a:rect b="b" l="l" r="r" t="t"/>
              <a:pathLst>
                <a:path extrusionOk="0" h="7063" w="8472">
                  <a:moveTo>
                    <a:pt x="30" y="0"/>
                  </a:moveTo>
                  <a:cubicBezTo>
                    <a:pt x="29" y="0"/>
                    <a:pt x="29" y="0"/>
                    <a:pt x="28" y="0"/>
                  </a:cubicBezTo>
                  <a:cubicBezTo>
                    <a:pt x="13" y="3"/>
                    <a:pt x="0" y="18"/>
                    <a:pt x="3" y="33"/>
                  </a:cubicBezTo>
                  <a:cubicBezTo>
                    <a:pt x="123" y="813"/>
                    <a:pt x="571" y="2677"/>
                    <a:pt x="2128" y="3121"/>
                  </a:cubicBezTo>
                  <a:lnTo>
                    <a:pt x="2163" y="3132"/>
                  </a:lnTo>
                  <a:cubicBezTo>
                    <a:pt x="2255" y="3157"/>
                    <a:pt x="2349" y="3185"/>
                    <a:pt x="2447" y="3213"/>
                  </a:cubicBezTo>
                  <a:cubicBezTo>
                    <a:pt x="3061" y="3389"/>
                    <a:pt x="3797" y="3603"/>
                    <a:pt x="4503" y="3834"/>
                  </a:cubicBezTo>
                  <a:lnTo>
                    <a:pt x="2034" y="5965"/>
                  </a:lnTo>
                  <a:cubicBezTo>
                    <a:pt x="2023" y="5975"/>
                    <a:pt x="2021" y="5994"/>
                    <a:pt x="2031" y="6005"/>
                  </a:cubicBezTo>
                  <a:cubicBezTo>
                    <a:pt x="2037" y="6011"/>
                    <a:pt x="2046" y="6015"/>
                    <a:pt x="2054" y="6015"/>
                  </a:cubicBezTo>
                  <a:cubicBezTo>
                    <a:pt x="2060" y="6015"/>
                    <a:pt x="2066" y="6013"/>
                    <a:pt x="2073" y="6009"/>
                  </a:cubicBezTo>
                  <a:lnTo>
                    <a:pt x="4566" y="3855"/>
                  </a:lnTo>
                  <a:cubicBezTo>
                    <a:pt x="5341" y="4109"/>
                    <a:pt x="6072" y="4381"/>
                    <a:pt x="6560" y="4644"/>
                  </a:cubicBezTo>
                  <a:cubicBezTo>
                    <a:pt x="6571" y="4807"/>
                    <a:pt x="6649" y="6243"/>
                    <a:pt x="6260" y="7021"/>
                  </a:cubicBezTo>
                  <a:cubicBezTo>
                    <a:pt x="6253" y="7035"/>
                    <a:pt x="6258" y="7052"/>
                    <a:pt x="6273" y="7059"/>
                  </a:cubicBezTo>
                  <a:cubicBezTo>
                    <a:pt x="6277" y="7062"/>
                    <a:pt x="6282" y="7062"/>
                    <a:pt x="6286" y="7062"/>
                  </a:cubicBezTo>
                  <a:cubicBezTo>
                    <a:pt x="6296" y="7062"/>
                    <a:pt x="6306" y="7055"/>
                    <a:pt x="6312" y="7047"/>
                  </a:cubicBezTo>
                  <a:cubicBezTo>
                    <a:pt x="6687" y="6297"/>
                    <a:pt x="6636" y="4956"/>
                    <a:pt x="6620" y="4676"/>
                  </a:cubicBezTo>
                  <a:lnTo>
                    <a:pt x="6620" y="4676"/>
                  </a:lnTo>
                  <a:cubicBezTo>
                    <a:pt x="6726" y="4735"/>
                    <a:pt x="6819" y="4795"/>
                    <a:pt x="6898" y="4852"/>
                  </a:cubicBezTo>
                  <a:cubicBezTo>
                    <a:pt x="7788" y="5515"/>
                    <a:pt x="8409" y="6569"/>
                    <a:pt x="8415" y="6579"/>
                  </a:cubicBezTo>
                  <a:cubicBezTo>
                    <a:pt x="8420" y="6587"/>
                    <a:pt x="8430" y="6592"/>
                    <a:pt x="8438" y="6592"/>
                  </a:cubicBezTo>
                  <a:cubicBezTo>
                    <a:pt x="8444" y="6592"/>
                    <a:pt x="8449" y="6591"/>
                    <a:pt x="8453" y="6589"/>
                  </a:cubicBezTo>
                  <a:cubicBezTo>
                    <a:pt x="8466" y="6582"/>
                    <a:pt x="8471" y="6566"/>
                    <a:pt x="8463" y="6551"/>
                  </a:cubicBezTo>
                  <a:cubicBezTo>
                    <a:pt x="8457" y="6541"/>
                    <a:pt x="7833" y="5477"/>
                    <a:pt x="6931" y="4807"/>
                  </a:cubicBezTo>
                  <a:cubicBezTo>
                    <a:pt x="6841" y="4740"/>
                    <a:pt x="6729" y="4672"/>
                    <a:pt x="6602" y="4602"/>
                  </a:cubicBezTo>
                  <a:cubicBezTo>
                    <a:pt x="5655" y="4090"/>
                    <a:pt x="3787" y="3538"/>
                    <a:pt x="2477" y="3163"/>
                  </a:cubicBezTo>
                  <a:cubicBezTo>
                    <a:pt x="2082" y="2244"/>
                    <a:pt x="1945" y="534"/>
                    <a:pt x="1943" y="517"/>
                  </a:cubicBezTo>
                  <a:cubicBezTo>
                    <a:pt x="1942" y="501"/>
                    <a:pt x="1930" y="489"/>
                    <a:pt x="1912" y="489"/>
                  </a:cubicBezTo>
                  <a:cubicBezTo>
                    <a:pt x="1897" y="491"/>
                    <a:pt x="1885" y="504"/>
                    <a:pt x="1886" y="520"/>
                  </a:cubicBezTo>
                  <a:cubicBezTo>
                    <a:pt x="1888" y="537"/>
                    <a:pt x="2022" y="2205"/>
                    <a:pt x="2406" y="3142"/>
                  </a:cubicBezTo>
                  <a:cubicBezTo>
                    <a:pt x="2328" y="3120"/>
                    <a:pt x="2251" y="3099"/>
                    <a:pt x="2178" y="3078"/>
                  </a:cubicBezTo>
                  <a:lnTo>
                    <a:pt x="2143" y="3068"/>
                  </a:lnTo>
                  <a:cubicBezTo>
                    <a:pt x="619" y="2632"/>
                    <a:pt x="178" y="795"/>
                    <a:pt x="60" y="25"/>
                  </a:cubicBezTo>
                  <a:cubicBezTo>
                    <a:pt x="57" y="10"/>
                    <a:pt x="45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1359103" y="3676376"/>
              <a:ext cx="191908" cy="165858"/>
            </a:xfrm>
            <a:custGeom>
              <a:rect b="b" l="l" r="r" t="t"/>
              <a:pathLst>
                <a:path extrusionOk="0" h="974" w="1127">
                  <a:moveTo>
                    <a:pt x="982" y="57"/>
                  </a:moveTo>
                  <a:cubicBezTo>
                    <a:pt x="1006" y="57"/>
                    <a:pt x="1026" y="61"/>
                    <a:pt x="1039" y="72"/>
                  </a:cubicBezTo>
                  <a:cubicBezTo>
                    <a:pt x="1051" y="79"/>
                    <a:pt x="1065" y="94"/>
                    <a:pt x="1058" y="135"/>
                  </a:cubicBezTo>
                  <a:cubicBezTo>
                    <a:pt x="1018" y="354"/>
                    <a:pt x="498" y="838"/>
                    <a:pt x="227" y="908"/>
                  </a:cubicBezTo>
                  <a:cubicBezTo>
                    <a:pt x="206" y="913"/>
                    <a:pt x="187" y="916"/>
                    <a:pt x="172" y="916"/>
                  </a:cubicBezTo>
                  <a:cubicBezTo>
                    <a:pt x="147" y="916"/>
                    <a:pt x="128" y="909"/>
                    <a:pt x="117" y="895"/>
                  </a:cubicBezTo>
                  <a:cubicBezTo>
                    <a:pt x="66" y="834"/>
                    <a:pt x="141" y="678"/>
                    <a:pt x="307" y="499"/>
                  </a:cubicBezTo>
                  <a:cubicBezTo>
                    <a:pt x="540" y="246"/>
                    <a:pt x="837" y="57"/>
                    <a:pt x="982" y="57"/>
                  </a:cubicBezTo>
                  <a:close/>
                  <a:moveTo>
                    <a:pt x="984" y="1"/>
                  </a:moveTo>
                  <a:cubicBezTo>
                    <a:pt x="790" y="1"/>
                    <a:pt x="464" y="245"/>
                    <a:pt x="265" y="460"/>
                  </a:cubicBezTo>
                  <a:cubicBezTo>
                    <a:pt x="70" y="672"/>
                    <a:pt x="0" y="843"/>
                    <a:pt x="72" y="931"/>
                  </a:cubicBezTo>
                  <a:cubicBezTo>
                    <a:pt x="96" y="959"/>
                    <a:pt x="129" y="974"/>
                    <a:pt x="173" y="974"/>
                  </a:cubicBezTo>
                  <a:cubicBezTo>
                    <a:pt x="194" y="974"/>
                    <a:pt x="216" y="969"/>
                    <a:pt x="241" y="963"/>
                  </a:cubicBezTo>
                  <a:cubicBezTo>
                    <a:pt x="533" y="887"/>
                    <a:pt x="1072" y="383"/>
                    <a:pt x="1114" y="146"/>
                  </a:cubicBezTo>
                  <a:cubicBezTo>
                    <a:pt x="1126" y="78"/>
                    <a:pt x="1099" y="43"/>
                    <a:pt x="1073" y="25"/>
                  </a:cubicBezTo>
                  <a:cubicBezTo>
                    <a:pt x="1048" y="8"/>
                    <a:pt x="1018" y="1"/>
                    <a:pt x="9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1882723" y="3557689"/>
              <a:ext cx="108640" cy="147467"/>
            </a:xfrm>
            <a:custGeom>
              <a:rect b="b" l="l" r="r" t="t"/>
              <a:pathLst>
                <a:path extrusionOk="0" h="866" w="638">
                  <a:moveTo>
                    <a:pt x="139" y="58"/>
                  </a:moveTo>
                  <a:cubicBezTo>
                    <a:pt x="256" y="58"/>
                    <a:pt x="438" y="318"/>
                    <a:pt x="523" y="559"/>
                  </a:cubicBezTo>
                  <a:cubicBezTo>
                    <a:pt x="576" y="711"/>
                    <a:pt x="566" y="793"/>
                    <a:pt x="535" y="806"/>
                  </a:cubicBezTo>
                  <a:cubicBezTo>
                    <a:pt x="531" y="807"/>
                    <a:pt x="527" y="808"/>
                    <a:pt x="522" y="808"/>
                  </a:cubicBezTo>
                  <a:cubicBezTo>
                    <a:pt x="501" y="808"/>
                    <a:pt x="471" y="792"/>
                    <a:pt x="436" y="763"/>
                  </a:cubicBezTo>
                  <a:cubicBezTo>
                    <a:pt x="265" y="619"/>
                    <a:pt x="64" y="233"/>
                    <a:pt x="91" y="97"/>
                  </a:cubicBezTo>
                  <a:cubicBezTo>
                    <a:pt x="96" y="71"/>
                    <a:pt x="107" y="64"/>
                    <a:pt x="118" y="61"/>
                  </a:cubicBezTo>
                  <a:cubicBezTo>
                    <a:pt x="124" y="59"/>
                    <a:pt x="132" y="58"/>
                    <a:pt x="139" y="58"/>
                  </a:cubicBezTo>
                  <a:close/>
                  <a:moveTo>
                    <a:pt x="137" y="1"/>
                  </a:moveTo>
                  <a:cubicBezTo>
                    <a:pt x="124" y="1"/>
                    <a:pt x="112" y="3"/>
                    <a:pt x="100" y="7"/>
                  </a:cubicBezTo>
                  <a:cubicBezTo>
                    <a:pt x="75" y="14"/>
                    <a:pt x="45" y="34"/>
                    <a:pt x="34" y="86"/>
                  </a:cubicBezTo>
                  <a:cubicBezTo>
                    <a:pt x="0" y="254"/>
                    <a:pt x="222" y="660"/>
                    <a:pt x="399" y="807"/>
                  </a:cubicBezTo>
                  <a:cubicBezTo>
                    <a:pt x="446" y="846"/>
                    <a:pt x="487" y="865"/>
                    <a:pt x="523" y="865"/>
                  </a:cubicBezTo>
                  <a:cubicBezTo>
                    <a:pt x="534" y="865"/>
                    <a:pt x="545" y="863"/>
                    <a:pt x="556" y="859"/>
                  </a:cubicBezTo>
                  <a:cubicBezTo>
                    <a:pt x="632" y="830"/>
                    <a:pt x="638" y="717"/>
                    <a:pt x="576" y="539"/>
                  </a:cubicBezTo>
                  <a:cubicBezTo>
                    <a:pt x="494" y="305"/>
                    <a:pt x="299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8"/>
            <p:cNvSpPr/>
            <p:nvPr/>
          </p:nvSpPr>
          <p:spPr>
            <a:xfrm>
              <a:off x="1527172" y="3099627"/>
              <a:ext cx="376495" cy="341251"/>
            </a:xfrm>
            <a:custGeom>
              <a:rect b="b" l="l" r="r" t="t"/>
              <a:pathLst>
                <a:path extrusionOk="0" h="2004" w="2211">
                  <a:moveTo>
                    <a:pt x="1091" y="1"/>
                  </a:moveTo>
                  <a:cubicBezTo>
                    <a:pt x="616" y="1"/>
                    <a:pt x="197" y="323"/>
                    <a:pt x="106" y="790"/>
                  </a:cubicBezTo>
                  <a:cubicBezTo>
                    <a:pt x="1" y="1323"/>
                    <a:pt x="357" y="1877"/>
                    <a:pt x="910" y="1985"/>
                  </a:cubicBezTo>
                  <a:cubicBezTo>
                    <a:pt x="973" y="1997"/>
                    <a:pt x="1037" y="2003"/>
                    <a:pt x="1099" y="2003"/>
                  </a:cubicBezTo>
                  <a:cubicBezTo>
                    <a:pt x="1580" y="2003"/>
                    <a:pt x="2013" y="1652"/>
                    <a:pt x="2106" y="1182"/>
                  </a:cubicBezTo>
                  <a:cubicBezTo>
                    <a:pt x="2211" y="650"/>
                    <a:pt x="1847" y="131"/>
                    <a:pt x="1294" y="21"/>
                  </a:cubicBezTo>
                  <a:cubicBezTo>
                    <a:pt x="1226" y="7"/>
                    <a:pt x="1158" y="1"/>
                    <a:pt x="10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8"/>
            <p:cNvSpPr/>
            <p:nvPr/>
          </p:nvSpPr>
          <p:spPr>
            <a:xfrm>
              <a:off x="1555950" y="3312140"/>
              <a:ext cx="245888" cy="128565"/>
            </a:xfrm>
            <a:custGeom>
              <a:rect b="b" l="l" r="r" t="t"/>
              <a:pathLst>
                <a:path extrusionOk="0" h="755" w="1444">
                  <a:moveTo>
                    <a:pt x="489" y="1"/>
                  </a:moveTo>
                  <a:cubicBezTo>
                    <a:pt x="314" y="1"/>
                    <a:pt x="146" y="45"/>
                    <a:pt x="0" y="124"/>
                  </a:cubicBezTo>
                  <a:cubicBezTo>
                    <a:pt x="128" y="426"/>
                    <a:pt x="396" y="669"/>
                    <a:pt x="742" y="736"/>
                  </a:cubicBezTo>
                  <a:cubicBezTo>
                    <a:pt x="806" y="749"/>
                    <a:pt x="870" y="755"/>
                    <a:pt x="934" y="755"/>
                  </a:cubicBezTo>
                  <a:cubicBezTo>
                    <a:pt x="1116" y="755"/>
                    <a:pt x="1290" y="704"/>
                    <a:pt x="1443" y="616"/>
                  </a:cubicBezTo>
                  <a:cubicBezTo>
                    <a:pt x="1315" y="322"/>
                    <a:pt x="1040" y="89"/>
                    <a:pt x="693" y="21"/>
                  </a:cubicBezTo>
                  <a:cubicBezTo>
                    <a:pt x="625" y="7"/>
                    <a:pt x="556" y="1"/>
                    <a:pt x="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8"/>
            <p:cNvSpPr/>
            <p:nvPr/>
          </p:nvSpPr>
          <p:spPr>
            <a:xfrm>
              <a:off x="1573489" y="3162121"/>
              <a:ext cx="317407" cy="277735"/>
            </a:xfrm>
            <a:custGeom>
              <a:rect b="b" l="l" r="r" t="t"/>
              <a:pathLst>
                <a:path extrusionOk="0" h="1631" w="1864">
                  <a:moveTo>
                    <a:pt x="21" y="0"/>
                  </a:moveTo>
                  <a:lnTo>
                    <a:pt x="0" y="54"/>
                  </a:lnTo>
                  <a:cubicBezTo>
                    <a:pt x="3" y="55"/>
                    <a:pt x="196" y="132"/>
                    <a:pt x="223" y="514"/>
                  </a:cubicBezTo>
                  <a:lnTo>
                    <a:pt x="228" y="1458"/>
                  </a:lnTo>
                  <a:lnTo>
                    <a:pt x="287" y="1458"/>
                  </a:lnTo>
                  <a:lnTo>
                    <a:pt x="282" y="521"/>
                  </a:lnTo>
                  <a:cubicBezTo>
                    <a:pt x="300" y="486"/>
                    <a:pt x="402" y="311"/>
                    <a:pt x="596" y="311"/>
                  </a:cubicBezTo>
                  <a:cubicBezTo>
                    <a:pt x="632" y="311"/>
                    <a:pt x="671" y="317"/>
                    <a:pt x="714" y="331"/>
                  </a:cubicBezTo>
                  <a:cubicBezTo>
                    <a:pt x="793" y="358"/>
                    <a:pt x="850" y="404"/>
                    <a:pt x="881" y="469"/>
                  </a:cubicBezTo>
                  <a:cubicBezTo>
                    <a:pt x="943" y="594"/>
                    <a:pt x="896" y="752"/>
                    <a:pt x="892" y="762"/>
                  </a:cubicBezTo>
                  <a:lnTo>
                    <a:pt x="891" y="764"/>
                  </a:lnTo>
                  <a:lnTo>
                    <a:pt x="854" y="874"/>
                  </a:lnTo>
                  <a:lnTo>
                    <a:pt x="855" y="874"/>
                  </a:lnTo>
                  <a:lnTo>
                    <a:pt x="608" y="1612"/>
                  </a:lnTo>
                  <a:lnTo>
                    <a:pt x="662" y="1630"/>
                  </a:lnTo>
                  <a:lnTo>
                    <a:pt x="943" y="789"/>
                  </a:lnTo>
                  <a:cubicBezTo>
                    <a:pt x="979" y="757"/>
                    <a:pt x="1174" y="590"/>
                    <a:pt x="1438" y="590"/>
                  </a:cubicBezTo>
                  <a:cubicBezTo>
                    <a:pt x="1558" y="590"/>
                    <a:pt x="1691" y="624"/>
                    <a:pt x="1831" y="722"/>
                  </a:cubicBezTo>
                  <a:lnTo>
                    <a:pt x="1864" y="675"/>
                  </a:lnTo>
                  <a:cubicBezTo>
                    <a:pt x="1716" y="570"/>
                    <a:pt x="1572" y="533"/>
                    <a:pt x="1443" y="533"/>
                  </a:cubicBezTo>
                  <a:cubicBezTo>
                    <a:pt x="1241" y="533"/>
                    <a:pt x="1075" y="623"/>
                    <a:pt x="981" y="687"/>
                  </a:cubicBezTo>
                  <a:lnTo>
                    <a:pt x="1129" y="269"/>
                  </a:lnTo>
                  <a:lnTo>
                    <a:pt x="1075" y="249"/>
                  </a:lnTo>
                  <a:lnTo>
                    <a:pt x="968" y="549"/>
                  </a:lnTo>
                  <a:cubicBezTo>
                    <a:pt x="963" y="513"/>
                    <a:pt x="952" y="476"/>
                    <a:pt x="935" y="441"/>
                  </a:cubicBezTo>
                  <a:cubicBezTo>
                    <a:pt x="901" y="376"/>
                    <a:pt x="846" y="324"/>
                    <a:pt x="771" y="290"/>
                  </a:cubicBezTo>
                  <a:lnTo>
                    <a:pt x="848" y="22"/>
                  </a:lnTo>
                  <a:lnTo>
                    <a:pt x="792" y="6"/>
                  </a:lnTo>
                  <a:lnTo>
                    <a:pt x="718" y="271"/>
                  </a:lnTo>
                  <a:cubicBezTo>
                    <a:pt x="673" y="258"/>
                    <a:pt x="633" y="252"/>
                    <a:pt x="595" y="252"/>
                  </a:cubicBezTo>
                  <a:cubicBezTo>
                    <a:pt x="578" y="252"/>
                    <a:pt x="562" y="253"/>
                    <a:pt x="547" y="255"/>
                  </a:cubicBezTo>
                  <a:lnTo>
                    <a:pt x="544" y="24"/>
                  </a:lnTo>
                  <a:lnTo>
                    <a:pt x="487" y="26"/>
                  </a:lnTo>
                  <a:lnTo>
                    <a:pt x="490" y="269"/>
                  </a:lnTo>
                  <a:cubicBezTo>
                    <a:pt x="387" y="300"/>
                    <a:pt x="315" y="373"/>
                    <a:pt x="273" y="429"/>
                  </a:cubicBezTo>
                  <a:cubicBezTo>
                    <a:pt x="221" y="79"/>
                    <a:pt x="30" y="3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8"/>
            <p:cNvSpPr/>
            <p:nvPr/>
          </p:nvSpPr>
          <p:spPr>
            <a:xfrm>
              <a:off x="1644497" y="3148157"/>
              <a:ext cx="33886" cy="29970"/>
            </a:xfrm>
            <a:custGeom>
              <a:rect b="b" l="l" r="r" t="t"/>
              <a:pathLst>
                <a:path extrusionOk="0" h="176" w="199">
                  <a:moveTo>
                    <a:pt x="99" y="1"/>
                  </a:moveTo>
                  <a:cubicBezTo>
                    <a:pt x="90" y="1"/>
                    <a:pt x="81" y="2"/>
                    <a:pt x="72" y="5"/>
                  </a:cubicBezTo>
                  <a:cubicBezTo>
                    <a:pt x="25" y="20"/>
                    <a:pt x="1" y="70"/>
                    <a:pt x="16" y="115"/>
                  </a:cubicBezTo>
                  <a:cubicBezTo>
                    <a:pt x="28" y="152"/>
                    <a:pt x="62" y="175"/>
                    <a:pt x="99" y="175"/>
                  </a:cubicBezTo>
                  <a:cubicBezTo>
                    <a:pt x="108" y="175"/>
                    <a:pt x="118" y="174"/>
                    <a:pt x="127" y="171"/>
                  </a:cubicBezTo>
                  <a:cubicBezTo>
                    <a:pt x="173" y="155"/>
                    <a:pt x="198" y="105"/>
                    <a:pt x="183" y="60"/>
                  </a:cubicBezTo>
                  <a:cubicBezTo>
                    <a:pt x="170" y="24"/>
                    <a:pt x="136" y="1"/>
                    <a:pt x="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1696604" y="3149520"/>
              <a:ext cx="33546" cy="30140"/>
            </a:xfrm>
            <a:custGeom>
              <a:rect b="b" l="l" r="r" t="t"/>
              <a:pathLst>
                <a:path extrusionOk="0" h="177" w="197">
                  <a:moveTo>
                    <a:pt x="98" y="1"/>
                  </a:moveTo>
                  <a:cubicBezTo>
                    <a:pt x="89" y="1"/>
                    <a:pt x="79" y="2"/>
                    <a:pt x="70" y="5"/>
                  </a:cubicBezTo>
                  <a:cubicBezTo>
                    <a:pt x="24" y="21"/>
                    <a:pt x="0" y="71"/>
                    <a:pt x="16" y="116"/>
                  </a:cubicBezTo>
                  <a:cubicBezTo>
                    <a:pt x="28" y="153"/>
                    <a:pt x="62" y="176"/>
                    <a:pt x="98" y="176"/>
                  </a:cubicBezTo>
                  <a:cubicBezTo>
                    <a:pt x="107" y="176"/>
                    <a:pt x="116" y="175"/>
                    <a:pt x="126" y="172"/>
                  </a:cubicBezTo>
                  <a:cubicBezTo>
                    <a:pt x="172" y="155"/>
                    <a:pt x="197" y="106"/>
                    <a:pt x="181" y="61"/>
                  </a:cubicBezTo>
                  <a:cubicBezTo>
                    <a:pt x="169" y="24"/>
                    <a:pt x="135" y="1"/>
                    <a:pt x="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1741559" y="3188685"/>
              <a:ext cx="39165" cy="34908"/>
            </a:xfrm>
            <a:custGeom>
              <a:rect b="b" l="l" r="r" t="t"/>
              <a:pathLst>
                <a:path extrusionOk="0" h="205" w="230">
                  <a:moveTo>
                    <a:pt x="114" y="1"/>
                  </a:moveTo>
                  <a:cubicBezTo>
                    <a:pt x="104" y="1"/>
                    <a:pt x="93" y="2"/>
                    <a:pt x="83" y="6"/>
                  </a:cubicBezTo>
                  <a:cubicBezTo>
                    <a:pt x="29" y="24"/>
                    <a:pt x="0" y="82"/>
                    <a:pt x="19" y="134"/>
                  </a:cubicBezTo>
                  <a:cubicBezTo>
                    <a:pt x="33" y="178"/>
                    <a:pt x="72" y="204"/>
                    <a:pt x="115" y="204"/>
                  </a:cubicBezTo>
                  <a:cubicBezTo>
                    <a:pt x="125" y="204"/>
                    <a:pt x="136" y="203"/>
                    <a:pt x="147" y="199"/>
                  </a:cubicBezTo>
                  <a:cubicBezTo>
                    <a:pt x="201" y="180"/>
                    <a:pt x="230" y="123"/>
                    <a:pt x="211" y="70"/>
                  </a:cubicBezTo>
                  <a:cubicBezTo>
                    <a:pt x="197" y="27"/>
                    <a:pt x="158" y="1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1570935" y="3387405"/>
              <a:ext cx="195995" cy="123457"/>
            </a:xfrm>
            <a:custGeom>
              <a:rect b="b" l="l" r="r" t="t"/>
              <a:pathLst>
                <a:path extrusionOk="0" h="725" w="1151">
                  <a:moveTo>
                    <a:pt x="139" y="1"/>
                  </a:moveTo>
                  <a:cubicBezTo>
                    <a:pt x="97" y="11"/>
                    <a:pt x="1" y="41"/>
                    <a:pt x="3" y="102"/>
                  </a:cubicBezTo>
                  <a:cubicBezTo>
                    <a:pt x="4" y="138"/>
                    <a:pt x="46" y="158"/>
                    <a:pt x="159" y="177"/>
                  </a:cubicBezTo>
                  <a:cubicBezTo>
                    <a:pt x="176" y="180"/>
                    <a:pt x="191" y="182"/>
                    <a:pt x="205" y="185"/>
                  </a:cubicBezTo>
                  <a:cubicBezTo>
                    <a:pt x="158" y="211"/>
                    <a:pt x="109" y="241"/>
                    <a:pt x="86" y="261"/>
                  </a:cubicBezTo>
                  <a:cubicBezTo>
                    <a:pt x="10" y="324"/>
                    <a:pt x="10" y="375"/>
                    <a:pt x="21" y="407"/>
                  </a:cubicBezTo>
                  <a:cubicBezTo>
                    <a:pt x="30" y="427"/>
                    <a:pt x="44" y="441"/>
                    <a:pt x="64" y="448"/>
                  </a:cubicBezTo>
                  <a:cubicBezTo>
                    <a:pt x="76" y="452"/>
                    <a:pt x="90" y="454"/>
                    <a:pt x="106" y="454"/>
                  </a:cubicBezTo>
                  <a:cubicBezTo>
                    <a:pt x="206" y="454"/>
                    <a:pt x="375" y="374"/>
                    <a:pt x="473" y="324"/>
                  </a:cubicBezTo>
                  <a:lnTo>
                    <a:pt x="473" y="324"/>
                  </a:lnTo>
                  <a:cubicBezTo>
                    <a:pt x="450" y="396"/>
                    <a:pt x="419" y="521"/>
                    <a:pt x="407" y="694"/>
                  </a:cubicBezTo>
                  <a:cubicBezTo>
                    <a:pt x="406" y="709"/>
                    <a:pt x="417" y="724"/>
                    <a:pt x="435" y="725"/>
                  </a:cubicBezTo>
                  <a:lnTo>
                    <a:pt x="436" y="725"/>
                  </a:lnTo>
                  <a:cubicBezTo>
                    <a:pt x="451" y="725"/>
                    <a:pt x="462" y="713"/>
                    <a:pt x="464" y="698"/>
                  </a:cubicBezTo>
                  <a:cubicBezTo>
                    <a:pt x="476" y="516"/>
                    <a:pt x="510" y="387"/>
                    <a:pt x="532" y="324"/>
                  </a:cubicBezTo>
                  <a:cubicBezTo>
                    <a:pt x="618" y="442"/>
                    <a:pt x="792" y="661"/>
                    <a:pt x="904" y="661"/>
                  </a:cubicBezTo>
                  <a:cubicBezTo>
                    <a:pt x="913" y="661"/>
                    <a:pt x="921" y="660"/>
                    <a:pt x="929" y="657"/>
                  </a:cubicBezTo>
                  <a:cubicBezTo>
                    <a:pt x="954" y="648"/>
                    <a:pt x="969" y="629"/>
                    <a:pt x="976" y="605"/>
                  </a:cubicBezTo>
                  <a:cubicBezTo>
                    <a:pt x="988" y="557"/>
                    <a:pt x="959" y="487"/>
                    <a:pt x="924" y="425"/>
                  </a:cubicBezTo>
                  <a:lnTo>
                    <a:pt x="924" y="425"/>
                  </a:lnTo>
                  <a:cubicBezTo>
                    <a:pt x="969" y="450"/>
                    <a:pt x="1013" y="469"/>
                    <a:pt x="1048" y="469"/>
                  </a:cubicBezTo>
                  <a:cubicBezTo>
                    <a:pt x="1066" y="469"/>
                    <a:pt x="1082" y="464"/>
                    <a:pt x="1094" y="451"/>
                  </a:cubicBezTo>
                  <a:cubicBezTo>
                    <a:pt x="1150" y="396"/>
                    <a:pt x="1103" y="313"/>
                    <a:pt x="1067" y="273"/>
                  </a:cubicBezTo>
                  <a:lnTo>
                    <a:pt x="1024" y="312"/>
                  </a:lnTo>
                  <a:cubicBezTo>
                    <a:pt x="1024" y="313"/>
                    <a:pt x="1085" y="381"/>
                    <a:pt x="1057" y="412"/>
                  </a:cubicBezTo>
                  <a:cubicBezTo>
                    <a:pt x="1055" y="413"/>
                    <a:pt x="1053" y="414"/>
                    <a:pt x="1050" y="414"/>
                  </a:cubicBezTo>
                  <a:cubicBezTo>
                    <a:pt x="1018" y="414"/>
                    <a:pt x="920" y="360"/>
                    <a:pt x="836" y="292"/>
                  </a:cubicBezTo>
                  <a:lnTo>
                    <a:pt x="637" y="133"/>
                  </a:lnTo>
                  <a:lnTo>
                    <a:pt x="795" y="331"/>
                  </a:lnTo>
                  <a:cubicBezTo>
                    <a:pt x="856" y="410"/>
                    <a:pt x="939" y="542"/>
                    <a:pt x="925" y="591"/>
                  </a:cubicBezTo>
                  <a:cubicBezTo>
                    <a:pt x="924" y="596"/>
                    <a:pt x="921" y="599"/>
                    <a:pt x="914" y="603"/>
                  </a:cubicBezTo>
                  <a:cubicBezTo>
                    <a:pt x="911" y="604"/>
                    <a:pt x="908" y="605"/>
                    <a:pt x="905" y="605"/>
                  </a:cubicBezTo>
                  <a:cubicBezTo>
                    <a:pt x="842" y="605"/>
                    <a:pt x="677" y="425"/>
                    <a:pt x="553" y="247"/>
                  </a:cubicBezTo>
                  <a:lnTo>
                    <a:pt x="538" y="224"/>
                  </a:lnTo>
                  <a:lnTo>
                    <a:pt x="514" y="237"/>
                  </a:lnTo>
                  <a:cubicBezTo>
                    <a:pt x="397" y="303"/>
                    <a:pt x="198" y="396"/>
                    <a:pt x="111" y="396"/>
                  </a:cubicBezTo>
                  <a:cubicBezTo>
                    <a:pt x="101" y="396"/>
                    <a:pt x="93" y="395"/>
                    <a:pt x="86" y="393"/>
                  </a:cubicBezTo>
                  <a:cubicBezTo>
                    <a:pt x="80" y="391"/>
                    <a:pt x="78" y="387"/>
                    <a:pt x="77" y="385"/>
                  </a:cubicBezTo>
                  <a:cubicBezTo>
                    <a:pt x="75" y="378"/>
                    <a:pt x="72" y="368"/>
                    <a:pt x="82" y="350"/>
                  </a:cubicBezTo>
                  <a:cubicBezTo>
                    <a:pt x="122" y="277"/>
                    <a:pt x="299" y="201"/>
                    <a:pt x="327" y="194"/>
                  </a:cubicBezTo>
                  <a:cubicBezTo>
                    <a:pt x="345" y="191"/>
                    <a:pt x="348" y="185"/>
                    <a:pt x="350" y="176"/>
                  </a:cubicBezTo>
                  <a:lnTo>
                    <a:pt x="359" y="154"/>
                  </a:lnTo>
                  <a:lnTo>
                    <a:pt x="338" y="141"/>
                  </a:lnTo>
                  <a:cubicBezTo>
                    <a:pt x="335" y="139"/>
                    <a:pt x="331" y="138"/>
                    <a:pt x="326" y="138"/>
                  </a:cubicBezTo>
                  <a:cubicBezTo>
                    <a:pt x="324" y="138"/>
                    <a:pt x="322" y="138"/>
                    <a:pt x="320" y="139"/>
                  </a:cubicBezTo>
                  <a:lnTo>
                    <a:pt x="320" y="138"/>
                  </a:lnTo>
                  <a:cubicBezTo>
                    <a:pt x="319" y="138"/>
                    <a:pt x="318" y="138"/>
                    <a:pt x="317" y="138"/>
                  </a:cubicBezTo>
                  <a:cubicBezTo>
                    <a:pt x="280" y="138"/>
                    <a:pt x="110" y="114"/>
                    <a:pt x="64" y="93"/>
                  </a:cubicBezTo>
                  <a:cubicBezTo>
                    <a:pt x="78" y="82"/>
                    <a:pt x="116" y="66"/>
                    <a:pt x="153" y="56"/>
                  </a:cubicBezTo>
                  <a:lnTo>
                    <a:pt x="1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3996277" y="2481839"/>
              <a:ext cx="124306" cy="72371"/>
            </a:xfrm>
            <a:custGeom>
              <a:rect b="b" l="l" r="r" t="t"/>
              <a:pathLst>
                <a:path extrusionOk="0" h="425" w="730">
                  <a:moveTo>
                    <a:pt x="94" y="1"/>
                  </a:moveTo>
                  <a:cubicBezTo>
                    <a:pt x="60" y="8"/>
                    <a:pt x="0" y="29"/>
                    <a:pt x="1" y="73"/>
                  </a:cubicBezTo>
                  <a:cubicBezTo>
                    <a:pt x="3" y="105"/>
                    <a:pt x="40" y="118"/>
                    <a:pt x="104" y="129"/>
                  </a:cubicBezTo>
                  <a:cubicBezTo>
                    <a:pt x="82" y="144"/>
                    <a:pt x="63" y="156"/>
                    <a:pt x="57" y="161"/>
                  </a:cubicBezTo>
                  <a:cubicBezTo>
                    <a:pt x="5" y="203"/>
                    <a:pt x="5" y="239"/>
                    <a:pt x="15" y="263"/>
                  </a:cubicBezTo>
                  <a:cubicBezTo>
                    <a:pt x="21" y="277"/>
                    <a:pt x="32" y="289"/>
                    <a:pt x="47" y="294"/>
                  </a:cubicBezTo>
                  <a:cubicBezTo>
                    <a:pt x="56" y="297"/>
                    <a:pt x="66" y="298"/>
                    <a:pt x="76" y="298"/>
                  </a:cubicBezTo>
                  <a:cubicBezTo>
                    <a:pt x="148" y="298"/>
                    <a:pt x="265" y="240"/>
                    <a:pt x="325" y="208"/>
                  </a:cubicBezTo>
                  <a:cubicBezTo>
                    <a:pt x="384" y="289"/>
                    <a:pt x="493" y="425"/>
                    <a:pt x="567" y="425"/>
                  </a:cubicBezTo>
                  <a:cubicBezTo>
                    <a:pt x="574" y="425"/>
                    <a:pt x="580" y="424"/>
                    <a:pt x="587" y="422"/>
                  </a:cubicBezTo>
                  <a:cubicBezTo>
                    <a:pt x="604" y="416"/>
                    <a:pt x="617" y="402"/>
                    <a:pt x="622" y="383"/>
                  </a:cubicBezTo>
                  <a:cubicBezTo>
                    <a:pt x="629" y="360"/>
                    <a:pt x="619" y="327"/>
                    <a:pt x="606" y="296"/>
                  </a:cubicBezTo>
                  <a:lnTo>
                    <a:pt x="606" y="296"/>
                  </a:lnTo>
                  <a:cubicBezTo>
                    <a:pt x="624" y="304"/>
                    <a:pt x="641" y="308"/>
                    <a:pt x="656" y="308"/>
                  </a:cubicBezTo>
                  <a:cubicBezTo>
                    <a:pt x="670" y="308"/>
                    <a:pt x="682" y="304"/>
                    <a:pt x="691" y="294"/>
                  </a:cubicBezTo>
                  <a:cubicBezTo>
                    <a:pt x="729" y="254"/>
                    <a:pt x="696" y="197"/>
                    <a:pt x="673" y="171"/>
                  </a:cubicBezTo>
                  <a:lnTo>
                    <a:pt x="630" y="209"/>
                  </a:lnTo>
                  <a:cubicBezTo>
                    <a:pt x="642" y="221"/>
                    <a:pt x="653" y="241"/>
                    <a:pt x="652" y="252"/>
                  </a:cubicBezTo>
                  <a:cubicBezTo>
                    <a:pt x="632" y="249"/>
                    <a:pt x="576" y="217"/>
                    <a:pt x="530" y="180"/>
                  </a:cubicBezTo>
                  <a:lnTo>
                    <a:pt x="333" y="21"/>
                  </a:lnTo>
                  <a:lnTo>
                    <a:pt x="333" y="21"/>
                  </a:lnTo>
                  <a:lnTo>
                    <a:pt x="490" y="219"/>
                  </a:lnTo>
                  <a:cubicBezTo>
                    <a:pt x="538" y="280"/>
                    <a:pt x="575" y="352"/>
                    <a:pt x="567" y="368"/>
                  </a:cubicBezTo>
                  <a:cubicBezTo>
                    <a:pt x="566" y="368"/>
                    <a:pt x="565" y="368"/>
                    <a:pt x="565" y="368"/>
                  </a:cubicBezTo>
                  <a:cubicBezTo>
                    <a:pt x="532" y="368"/>
                    <a:pt x="439" y="268"/>
                    <a:pt x="359" y="154"/>
                  </a:cubicBezTo>
                  <a:lnTo>
                    <a:pt x="344" y="131"/>
                  </a:lnTo>
                  <a:lnTo>
                    <a:pt x="320" y="145"/>
                  </a:lnTo>
                  <a:cubicBezTo>
                    <a:pt x="221" y="201"/>
                    <a:pt x="112" y="243"/>
                    <a:pt x="77" y="243"/>
                  </a:cubicBezTo>
                  <a:cubicBezTo>
                    <a:pt x="73" y="243"/>
                    <a:pt x="70" y="242"/>
                    <a:pt x="68" y="241"/>
                  </a:cubicBezTo>
                  <a:cubicBezTo>
                    <a:pt x="68" y="239"/>
                    <a:pt x="67" y="236"/>
                    <a:pt x="71" y="229"/>
                  </a:cubicBezTo>
                  <a:cubicBezTo>
                    <a:pt x="92" y="190"/>
                    <a:pt x="188" y="147"/>
                    <a:pt x="211" y="140"/>
                  </a:cubicBezTo>
                  <a:cubicBezTo>
                    <a:pt x="231" y="139"/>
                    <a:pt x="233" y="131"/>
                    <a:pt x="237" y="121"/>
                  </a:cubicBezTo>
                  <a:lnTo>
                    <a:pt x="246" y="100"/>
                  </a:lnTo>
                  <a:lnTo>
                    <a:pt x="225" y="87"/>
                  </a:lnTo>
                  <a:cubicBezTo>
                    <a:pt x="222" y="85"/>
                    <a:pt x="218" y="84"/>
                    <a:pt x="214" y="84"/>
                  </a:cubicBezTo>
                  <a:cubicBezTo>
                    <a:pt x="212" y="84"/>
                    <a:pt x="210" y="84"/>
                    <a:pt x="209" y="84"/>
                  </a:cubicBezTo>
                  <a:lnTo>
                    <a:pt x="209" y="83"/>
                  </a:lnTo>
                  <a:cubicBezTo>
                    <a:pt x="208" y="83"/>
                    <a:pt x="207" y="83"/>
                    <a:pt x="206" y="83"/>
                  </a:cubicBezTo>
                  <a:cubicBezTo>
                    <a:pt x="183" y="83"/>
                    <a:pt x="119" y="74"/>
                    <a:pt x="80" y="65"/>
                  </a:cubicBezTo>
                  <a:cubicBezTo>
                    <a:pt x="89" y="63"/>
                    <a:pt x="99" y="58"/>
                    <a:pt x="108" y="5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8"/>
            <p:cNvSpPr/>
            <p:nvPr/>
          </p:nvSpPr>
          <p:spPr>
            <a:xfrm>
              <a:off x="3971586" y="2307299"/>
              <a:ext cx="229881" cy="208940"/>
            </a:xfrm>
            <a:custGeom>
              <a:rect b="b" l="l" r="r" t="t"/>
              <a:pathLst>
                <a:path extrusionOk="0" h="1227" w="1350">
                  <a:moveTo>
                    <a:pt x="665" y="1"/>
                  </a:moveTo>
                  <a:cubicBezTo>
                    <a:pt x="376" y="1"/>
                    <a:pt x="120" y="198"/>
                    <a:pt x="63" y="483"/>
                  </a:cubicBezTo>
                  <a:cubicBezTo>
                    <a:pt x="0" y="810"/>
                    <a:pt x="217" y="1149"/>
                    <a:pt x="555" y="1215"/>
                  </a:cubicBezTo>
                  <a:cubicBezTo>
                    <a:pt x="595" y="1223"/>
                    <a:pt x="634" y="1227"/>
                    <a:pt x="672" y="1227"/>
                  </a:cubicBezTo>
                  <a:cubicBezTo>
                    <a:pt x="967" y="1227"/>
                    <a:pt x="1230" y="1011"/>
                    <a:pt x="1287" y="723"/>
                  </a:cubicBezTo>
                  <a:cubicBezTo>
                    <a:pt x="1349" y="396"/>
                    <a:pt x="1128" y="80"/>
                    <a:pt x="789" y="13"/>
                  </a:cubicBezTo>
                  <a:cubicBezTo>
                    <a:pt x="747" y="5"/>
                    <a:pt x="706" y="1"/>
                    <a:pt x="6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8"/>
            <p:cNvSpPr/>
            <p:nvPr/>
          </p:nvSpPr>
          <p:spPr>
            <a:xfrm>
              <a:off x="3988785" y="2437565"/>
              <a:ext cx="150359" cy="78501"/>
            </a:xfrm>
            <a:custGeom>
              <a:rect b="b" l="l" r="r" t="t"/>
              <a:pathLst>
                <a:path extrusionOk="0" h="461" w="883">
                  <a:moveTo>
                    <a:pt x="299" y="1"/>
                  </a:moveTo>
                  <a:cubicBezTo>
                    <a:pt x="193" y="1"/>
                    <a:pt x="91" y="27"/>
                    <a:pt x="1" y="76"/>
                  </a:cubicBezTo>
                  <a:cubicBezTo>
                    <a:pt x="79" y="261"/>
                    <a:pt x="243" y="408"/>
                    <a:pt x="454" y="450"/>
                  </a:cubicBezTo>
                  <a:cubicBezTo>
                    <a:pt x="493" y="457"/>
                    <a:pt x="531" y="461"/>
                    <a:pt x="569" y="461"/>
                  </a:cubicBezTo>
                  <a:cubicBezTo>
                    <a:pt x="681" y="461"/>
                    <a:pt x="789" y="430"/>
                    <a:pt x="882" y="376"/>
                  </a:cubicBezTo>
                  <a:cubicBezTo>
                    <a:pt x="804" y="195"/>
                    <a:pt x="639" y="54"/>
                    <a:pt x="425" y="13"/>
                  </a:cubicBezTo>
                  <a:cubicBezTo>
                    <a:pt x="383" y="5"/>
                    <a:pt x="341" y="1"/>
                    <a:pt x="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3999513" y="2343739"/>
              <a:ext cx="196165" cy="99617"/>
            </a:xfrm>
            <a:custGeom>
              <a:rect b="b" l="l" r="r" t="t"/>
              <a:pathLst>
                <a:path extrusionOk="0" h="585" w="1152">
                  <a:moveTo>
                    <a:pt x="21" y="0"/>
                  </a:moveTo>
                  <a:lnTo>
                    <a:pt x="1" y="55"/>
                  </a:lnTo>
                  <a:cubicBezTo>
                    <a:pt x="2" y="56"/>
                    <a:pt x="114" y="99"/>
                    <a:pt x="130" y="327"/>
                  </a:cubicBezTo>
                  <a:lnTo>
                    <a:pt x="139" y="435"/>
                  </a:lnTo>
                  <a:lnTo>
                    <a:pt x="185" y="337"/>
                  </a:lnTo>
                  <a:cubicBezTo>
                    <a:pt x="187" y="331"/>
                    <a:pt x="245" y="212"/>
                    <a:pt x="368" y="212"/>
                  </a:cubicBezTo>
                  <a:cubicBezTo>
                    <a:pt x="389" y="212"/>
                    <a:pt x="412" y="216"/>
                    <a:pt x="437" y="224"/>
                  </a:cubicBezTo>
                  <a:cubicBezTo>
                    <a:pt x="483" y="240"/>
                    <a:pt x="515" y="267"/>
                    <a:pt x="532" y="303"/>
                  </a:cubicBezTo>
                  <a:cubicBezTo>
                    <a:pt x="570" y="377"/>
                    <a:pt x="538" y="472"/>
                    <a:pt x="538" y="473"/>
                  </a:cubicBezTo>
                  <a:lnTo>
                    <a:pt x="501" y="585"/>
                  </a:lnTo>
                  <a:lnTo>
                    <a:pt x="587" y="502"/>
                  </a:lnTo>
                  <a:cubicBezTo>
                    <a:pt x="594" y="496"/>
                    <a:pt x="716" y="381"/>
                    <a:pt x="885" y="381"/>
                  </a:cubicBezTo>
                  <a:cubicBezTo>
                    <a:pt x="956" y="381"/>
                    <a:pt x="1035" y="402"/>
                    <a:pt x="1118" y="459"/>
                  </a:cubicBezTo>
                  <a:lnTo>
                    <a:pt x="1151" y="412"/>
                  </a:lnTo>
                  <a:cubicBezTo>
                    <a:pt x="1058" y="347"/>
                    <a:pt x="968" y="324"/>
                    <a:pt x="887" y="324"/>
                  </a:cubicBezTo>
                  <a:cubicBezTo>
                    <a:pt x="768" y="324"/>
                    <a:pt x="669" y="373"/>
                    <a:pt x="608" y="413"/>
                  </a:cubicBezTo>
                  <a:cubicBezTo>
                    <a:pt x="612" y="374"/>
                    <a:pt x="608" y="322"/>
                    <a:pt x="586" y="276"/>
                  </a:cubicBezTo>
                  <a:cubicBezTo>
                    <a:pt x="560" y="226"/>
                    <a:pt x="516" y="190"/>
                    <a:pt x="455" y="169"/>
                  </a:cubicBezTo>
                  <a:cubicBezTo>
                    <a:pt x="425" y="159"/>
                    <a:pt x="396" y="155"/>
                    <a:pt x="369" y="155"/>
                  </a:cubicBezTo>
                  <a:cubicBezTo>
                    <a:pt x="285" y="155"/>
                    <a:pt x="220" y="199"/>
                    <a:pt x="178" y="246"/>
                  </a:cubicBezTo>
                  <a:cubicBezTo>
                    <a:pt x="140" y="48"/>
                    <a:pt x="26" y="4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4062177" y="2425816"/>
              <a:ext cx="39165" cy="91443"/>
            </a:xfrm>
            <a:custGeom>
              <a:rect b="b" l="l" r="r" t="t"/>
              <a:pathLst>
                <a:path extrusionOk="0" h="537" w="230">
                  <a:moveTo>
                    <a:pt x="174" y="1"/>
                  </a:moveTo>
                  <a:lnTo>
                    <a:pt x="1" y="519"/>
                  </a:lnTo>
                  <a:lnTo>
                    <a:pt x="55" y="537"/>
                  </a:lnTo>
                  <a:lnTo>
                    <a:pt x="229" y="19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4021990" y="2399081"/>
              <a:ext cx="10728" cy="98765"/>
            </a:xfrm>
            <a:custGeom>
              <a:rect b="b" l="l" r="r" t="t"/>
              <a:pathLst>
                <a:path extrusionOk="0" h="580" w="63">
                  <a:moveTo>
                    <a:pt x="0" y="0"/>
                  </a:moveTo>
                  <a:lnTo>
                    <a:pt x="3" y="579"/>
                  </a:lnTo>
                  <a:lnTo>
                    <a:pt x="62" y="57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4048895" y="2348167"/>
              <a:ext cx="10558" cy="27927"/>
            </a:xfrm>
            <a:custGeom>
              <a:rect b="b" l="l" r="r" t="t"/>
              <a:pathLst>
                <a:path extrusionOk="0" h="164" w="62">
                  <a:moveTo>
                    <a:pt x="58" y="0"/>
                  </a:moveTo>
                  <a:lnTo>
                    <a:pt x="1" y="1"/>
                  </a:lnTo>
                  <a:lnTo>
                    <a:pt x="3" y="164"/>
                  </a:lnTo>
                  <a:lnTo>
                    <a:pt x="61" y="16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4073075" y="2345102"/>
              <a:ext cx="18220" cy="33546"/>
            </a:xfrm>
            <a:custGeom>
              <a:rect b="b" l="l" r="r" t="t"/>
              <a:pathLst>
                <a:path extrusionOk="0" h="197" w="107">
                  <a:moveTo>
                    <a:pt x="51" y="1"/>
                  </a:moveTo>
                  <a:lnTo>
                    <a:pt x="1" y="181"/>
                  </a:lnTo>
                  <a:lnTo>
                    <a:pt x="56" y="196"/>
                  </a:lnTo>
                  <a:lnTo>
                    <a:pt x="107" y="16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4090614" y="2371325"/>
              <a:ext cx="28437" cy="56875"/>
            </a:xfrm>
            <a:custGeom>
              <a:rect b="b" l="l" r="r" t="t"/>
              <a:pathLst>
                <a:path extrusionOk="0" h="334" w="167">
                  <a:moveTo>
                    <a:pt x="112" y="1"/>
                  </a:moveTo>
                  <a:lnTo>
                    <a:pt x="0" y="314"/>
                  </a:lnTo>
                  <a:lnTo>
                    <a:pt x="55" y="333"/>
                  </a:lnTo>
                  <a:lnTo>
                    <a:pt x="166" y="2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4043446" y="2337098"/>
              <a:ext cx="20434" cy="18220"/>
            </a:xfrm>
            <a:custGeom>
              <a:rect b="b" l="l" r="r" t="t"/>
              <a:pathLst>
                <a:path extrusionOk="0" h="107" w="120">
                  <a:moveTo>
                    <a:pt x="60" y="1"/>
                  </a:moveTo>
                  <a:cubicBezTo>
                    <a:pt x="54" y="1"/>
                    <a:pt x="49" y="2"/>
                    <a:pt x="43" y="3"/>
                  </a:cubicBezTo>
                  <a:cubicBezTo>
                    <a:pt x="15" y="13"/>
                    <a:pt x="1" y="41"/>
                    <a:pt x="10" y="70"/>
                  </a:cubicBezTo>
                  <a:cubicBezTo>
                    <a:pt x="18" y="93"/>
                    <a:pt x="38" y="107"/>
                    <a:pt x="60" y="107"/>
                  </a:cubicBezTo>
                  <a:cubicBezTo>
                    <a:pt x="66" y="107"/>
                    <a:pt x="71" y="106"/>
                    <a:pt x="77" y="104"/>
                  </a:cubicBezTo>
                  <a:cubicBezTo>
                    <a:pt x="105" y="95"/>
                    <a:pt x="119" y="65"/>
                    <a:pt x="110" y="37"/>
                  </a:cubicBezTo>
                  <a:cubicBezTo>
                    <a:pt x="102" y="14"/>
                    <a:pt x="8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4074948" y="2337950"/>
              <a:ext cx="20434" cy="18220"/>
            </a:xfrm>
            <a:custGeom>
              <a:rect b="b" l="l" r="r" t="t"/>
              <a:pathLst>
                <a:path extrusionOk="0" h="107" w="120">
                  <a:moveTo>
                    <a:pt x="61" y="0"/>
                  </a:moveTo>
                  <a:cubicBezTo>
                    <a:pt x="55" y="0"/>
                    <a:pt x="49" y="1"/>
                    <a:pt x="43" y="4"/>
                  </a:cubicBezTo>
                  <a:cubicBezTo>
                    <a:pt x="15" y="13"/>
                    <a:pt x="1" y="42"/>
                    <a:pt x="10" y="70"/>
                  </a:cubicBezTo>
                  <a:cubicBezTo>
                    <a:pt x="17" y="93"/>
                    <a:pt x="37" y="106"/>
                    <a:pt x="59" y="106"/>
                  </a:cubicBezTo>
                  <a:cubicBezTo>
                    <a:pt x="65" y="106"/>
                    <a:pt x="71" y="105"/>
                    <a:pt x="77" y="103"/>
                  </a:cubicBezTo>
                  <a:cubicBezTo>
                    <a:pt x="105" y="95"/>
                    <a:pt x="119" y="65"/>
                    <a:pt x="110" y="36"/>
                  </a:cubicBezTo>
                  <a:cubicBezTo>
                    <a:pt x="103" y="15"/>
                    <a:pt x="8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4102704" y="2361960"/>
              <a:ext cx="24010" cy="21286"/>
            </a:xfrm>
            <a:custGeom>
              <a:rect b="b" l="l" r="r" t="t"/>
              <a:pathLst>
                <a:path extrusionOk="0" h="125" w="141">
                  <a:moveTo>
                    <a:pt x="71" y="1"/>
                  </a:moveTo>
                  <a:cubicBezTo>
                    <a:pt x="64" y="1"/>
                    <a:pt x="57" y="2"/>
                    <a:pt x="50" y="4"/>
                  </a:cubicBezTo>
                  <a:cubicBezTo>
                    <a:pt x="18" y="15"/>
                    <a:pt x="0" y="51"/>
                    <a:pt x="12" y="83"/>
                  </a:cubicBezTo>
                  <a:cubicBezTo>
                    <a:pt x="20" y="108"/>
                    <a:pt x="44" y="125"/>
                    <a:pt x="69" y="125"/>
                  </a:cubicBezTo>
                  <a:cubicBezTo>
                    <a:pt x="76" y="125"/>
                    <a:pt x="83" y="123"/>
                    <a:pt x="90" y="121"/>
                  </a:cubicBezTo>
                  <a:cubicBezTo>
                    <a:pt x="122" y="110"/>
                    <a:pt x="140" y="74"/>
                    <a:pt x="129" y="43"/>
                  </a:cubicBezTo>
                  <a:cubicBezTo>
                    <a:pt x="119" y="17"/>
                    <a:pt x="96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4007686" y="2505679"/>
              <a:ext cx="51255" cy="253044"/>
            </a:xfrm>
            <a:custGeom>
              <a:rect b="b" l="l" r="r" t="t"/>
              <a:pathLst>
                <a:path extrusionOk="0" h="1486" w="301">
                  <a:moveTo>
                    <a:pt x="269" y="0"/>
                  </a:moveTo>
                  <a:cubicBezTo>
                    <a:pt x="257" y="0"/>
                    <a:pt x="246" y="8"/>
                    <a:pt x="242" y="20"/>
                  </a:cubicBezTo>
                  <a:cubicBezTo>
                    <a:pt x="239" y="26"/>
                    <a:pt x="25" y="663"/>
                    <a:pt x="1" y="1456"/>
                  </a:cubicBezTo>
                  <a:cubicBezTo>
                    <a:pt x="0" y="1471"/>
                    <a:pt x="13" y="1486"/>
                    <a:pt x="30" y="1486"/>
                  </a:cubicBezTo>
                  <a:cubicBezTo>
                    <a:pt x="45" y="1486"/>
                    <a:pt x="58" y="1472"/>
                    <a:pt x="59" y="1457"/>
                  </a:cubicBezTo>
                  <a:cubicBezTo>
                    <a:pt x="81" y="673"/>
                    <a:pt x="293" y="45"/>
                    <a:pt x="295" y="38"/>
                  </a:cubicBezTo>
                  <a:cubicBezTo>
                    <a:pt x="300" y="24"/>
                    <a:pt x="293" y="7"/>
                    <a:pt x="278" y="2"/>
                  </a:cubicBezTo>
                  <a:cubicBezTo>
                    <a:pt x="275" y="1"/>
                    <a:pt x="272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2548871" y="2603592"/>
              <a:ext cx="1909378" cy="1444357"/>
            </a:xfrm>
            <a:custGeom>
              <a:rect b="b" l="l" r="r" t="t"/>
              <a:pathLst>
                <a:path extrusionOk="0" h="8482" w="11213">
                  <a:moveTo>
                    <a:pt x="9414" y="1"/>
                  </a:moveTo>
                  <a:cubicBezTo>
                    <a:pt x="7388" y="1"/>
                    <a:pt x="4468" y="2163"/>
                    <a:pt x="2320" y="3997"/>
                  </a:cubicBezTo>
                  <a:cubicBezTo>
                    <a:pt x="0" y="5981"/>
                    <a:pt x="344" y="8460"/>
                    <a:pt x="344" y="8460"/>
                  </a:cubicBezTo>
                  <a:lnTo>
                    <a:pt x="5961" y="8482"/>
                  </a:lnTo>
                  <a:cubicBezTo>
                    <a:pt x="5967" y="8482"/>
                    <a:pt x="5973" y="8482"/>
                    <a:pt x="5978" y="8482"/>
                  </a:cubicBezTo>
                  <a:cubicBezTo>
                    <a:pt x="7396" y="8482"/>
                    <a:pt x="8666" y="7606"/>
                    <a:pt x="9173" y="6281"/>
                  </a:cubicBezTo>
                  <a:cubicBezTo>
                    <a:pt x="10095" y="3866"/>
                    <a:pt x="11212" y="303"/>
                    <a:pt x="9884" y="44"/>
                  </a:cubicBezTo>
                  <a:cubicBezTo>
                    <a:pt x="9734" y="15"/>
                    <a:pt x="9577" y="1"/>
                    <a:pt x="9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2968278" y="2627942"/>
              <a:ext cx="1316795" cy="1422731"/>
            </a:xfrm>
            <a:custGeom>
              <a:rect b="b" l="l" r="r" t="t"/>
              <a:pathLst>
                <a:path extrusionOk="0" h="8355" w="7733">
                  <a:moveTo>
                    <a:pt x="7701" y="1"/>
                  </a:moveTo>
                  <a:cubicBezTo>
                    <a:pt x="7694" y="1"/>
                    <a:pt x="7688" y="3"/>
                    <a:pt x="7683" y="8"/>
                  </a:cubicBezTo>
                  <a:cubicBezTo>
                    <a:pt x="7656" y="29"/>
                    <a:pt x="6010" y="1392"/>
                    <a:pt x="4414" y="2811"/>
                  </a:cubicBezTo>
                  <a:lnTo>
                    <a:pt x="4759" y="472"/>
                  </a:lnTo>
                  <a:cubicBezTo>
                    <a:pt x="4762" y="456"/>
                    <a:pt x="4751" y="441"/>
                    <a:pt x="4735" y="440"/>
                  </a:cubicBezTo>
                  <a:cubicBezTo>
                    <a:pt x="4734" y="440"/>
                    <a:pt x="4733" y="439"/>
                    <a:pt x="4731" y="439"/>
                  </a:cubicBezTo>
                  <a:cubicBezTo>
                    <a:pt x="4717" y="439"/>
                    <a:pt x="4704" y="450"/>
                    <a:pt x="4702" y="464"/>
                  </a:cubicBezTo>
                  <a:lnTo>
                    <a:pt x="4347" y="2872"/>
                  </a:lnTo>
                  <a:cubicBezTo>
                    <a:pt x="3347" y="3766"/>
                    <a:pt x="2373" y="4674"/>
                    <a:pt x="1843" y="5279"/>
                  </a:cubicBezTo>
                  <a:cubicBezTo>
                    <a:pt x="1759" y="5376"/>
                    <a:pt x="1678" y="5473"/>
                    <a:pt x="1601" y="5567"/>
                  </a:cubicBezTo>
                  <a:lnTo>
                    <a:pt x="1081" y="2866"/>
                  </a:lnTo>
                  <a:cubicBezTo>
                    <a:pt x="1079" y="2852"/>
                    <a:pt x="1066" y="2842"/>
                    <a:pt x="1052" y="2842"/>
                  </a:cubicBezTo>
                  <a:cubicBezTo>
                    <a:pt x="1051" y="2842"/>
                    <a:pt x="1050" y="2842"/>
                    <a:pt x="1048" y="2842"/>
                  </a:cubicBezTo>
                  <a:cubicBezTo>
                    <a:pt x="1033" y="2845"/>
                    <a:pt x="1023" y="2861"/>
                    <a:pt x="1025" y="2876"/>
                  </a:cubicBezTo>
                  <a:lnTo>
                    <a:pt x="1553" y="5625"/>
                  </a:lnTo>
                  <a:cubicBezTo>
                    <a:pt x="394" y="7069"/>
                    <a:pt x="10" y="8304"/>
                    <a:pt x="6" y="8317"/>
                  </a:cubicBezTo>
                  <a:cubicBezTo>
                    <a:pt x="0" y="8333"/>
                    <a:pt x="10" y="8348"/>
                    <a:pt x="25" y="8353"/>
                  </a:cubicBezTo>
                  <a:cubicBezTo>
                    <a:pt x="27" y="8354"/>
                    <a:pt x="30" y="8354"/>
                    <a:pt x="32" y="8354"/>
                  </a:cubicBezTo>
                  <a:cubicBezTo>
                    <a:pt x="46" y="8354"/>
                    <a:pt x="56" y="8347"/>
                    <a:pt x="60" y="8334"/>
                  </a:cubicBezTo>
                  <a:cubicBezTo>
                    <a:pt x="63" y="8319"/>
                    <a:pt x="505" y="6902"/>
                    <a:pt x="1873" y="5331"/>
                  </a:cubicBezTo>
                  <a:cubicBezTo>
                    <a:pt x="2053" y="5391"/>
                    <a:pt x="3532" y="5890"/>
                    <a:pt x="4525" y="6213"/>
                  </a:cubicBezTo>
                  <a:cubicBezTo>
                    <a:pt x="4881" y="6328"/>
                    <a:pt x="5223" y="6376"/>
                    <a:pt x="5528" y="6376"/>
                  </a:cubicBezTo>
                  <a:cubicBezTo>
                    <a:pt x="6146" y="6376"/>
                    <a:pt x="6626" y="6182"/>
                    <a:pt x="6804" y="5962"/>
                  </a:cubicBezTo>
                  <a:cubicBezTo>
                    <a:pt x="6815" y="5949"/>
                    <a:pt x="6813" y="5931"/>
                    <a:pt x="6801" y="5922"/>
                  </a:cubicBezTo>
                  <a:cubicBezTo>
                    <a:pt x="6796" y="5918"/>
                    <a:pt x="6789" y="5916"/>
                    <a:pt x="6783" y="5916"/>
                  </a:cubicBezTo>
                  <a:cubicBezTo>
                    <a:pt x="6775" y="5916"/>
                    <a:pt x="6767" y="5920"/>
                    <a:pt x="6761" y="5926"/>
                  </a:cubicBezTo>
                  <a:cubicBezTo>
                    <a:pt x="6594" y="6132"/>
                    <a:pt x="6124" y="6317"/>
                    <a:pt x="5522" y="6317"/>
                  </a:cubicBezTo>
                  <a:cubicBezTo>
                    <a:pt x="5222" y="6317"/>
                    <a:pt x="4889" y="6271"/>
                    <a:pt x="4545" y="6159"/>
                  </a:cubicBezTo>
                  <a:cubicBezTo>
                    <a:pt x="3585" y="5846"/>
                    <a:pt x="2173" y="5371"/>
                    <a:pt x="1916" y="5285"/>
                  </a:cubicBezTo>
                  <a:cubicBezTo>
                    <a:pt x="3326" y="3687"/>
                    <a:pt x="7675" y="88"/>
                    <a:pt x="7719" y="52"/>
                  </a:cubicBezTo>
                  <a:cubicBezTo>
                    <a:pt x="7732" y="42"/>
                    <a:pt x="7733" y="23"/>
                    <a:pt x="7723" y="12"/>
                  </a:cubicBezTo>
                  <a:cubicBezTo>
                    <a:pt x="7717" y="4"/>
                    <a:pt x="7709" y="1"/>
                    <a:pt x="7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8"/>
            <p:cNvSpPr/>
            <p:nvPr/>
          </p:nvSpPr>
          <p:spPr>
            <a:xfrm>
              <a:off x="3441836" y="2959483"/>
              <a:ext cx="584239" cy="529416"/>
            </a:xfrm>
            <a:custGeom>
              <a:rect b="b" l="l" r="r" t="t"/>
              <a:pathLst>
                <a:path extrusionOk="0" h="3109" w="3431">
                  <a:moveTo>
                    <a:pt x="1691" y="0"/>
                  </a:moveTo>
                  <a:cubicBezTo>
                    <a:pt x="955" y="0"/>
                    <a:pt x="304" y="499"/>
                    <a:pt x="162" y="1224"/>
                  </a:cubicBezTo>
                  <a:cubicBezTo>
                    <a:pt x="0" y="2052"/>
                    <a:pt x="554" y="2913"/>
                    <a:pt x="1411" y="3080"/>
                  </a:cubicBezTo>
                  <a:cubicBezTo>
                    <a:pt x="1510" y="3100"/>
                    <a:pt x="1609" y="3109"/>
                    <a:pt x="1706" y="3109"/>
                  </a:cubicBezTo>
                  <a:cubicBezTo>
                    <a:pt x="2454" y="3109"/>
                    <a:pt x="3126" y="2564"/>
                    <a:pt x="3270" y="1833"/>
                  </a:cubicBezTo>
                  <a:cubicBezTo>
                    <a:pt x="3431" y="1006"/>
                    <a:pt x="2865" y="200"/>
                    <a:pt x="2008" y="31"/>
                  </a:cubicBezTo>
                  <a:cubicBezTo>
                    <a:pt x="1901" y="10"/>
                    <a:pt x="1795" y="0"/>
                    <a:pt x="1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8"/>
            <p:cNvSpPr/>
            <p:nvPr/>
          </p:nvSpPr>
          <p:spPr>
            <a:xfrm>
              <a:off x="3486280" y="3289663"/>
              <a:ext cx="381433" cy="199574"/>
            </a:xfrm>
            <a:custGeom>
              <a:rect b="b" l="l" r="r" t="t"/>
              <a:pathLst>
                <a:path extrusionOk="0" h="1172" w="2240">
                  <a:moveTo>
                    <a:pt x="762" y="0"/>
                  </a:moveTo>
                  <a:cubicBezTo>
                    <a:pt x="489" y="0"/>
                    <a:pt x="228" y="69"/>
                    <a:pt x="0" y="192"/>
                  </a:cubicBezTo>
                  <a:cubicBezTo>
                    <a:pt x="198" y="661"/>
                    <a:pt x="615" y="1038"/>
                    <a:pt x="1152" y="1143"/>
                  </a:cubicBezTo>
                  <a:cubicBezTo>
                    <a:pt x="1251" y="1163"/>
                    <a:pt x="1349" y="1172"/>
                    <a:pt x="1446" y="1172"/>
                  </a:cubicBezTo>
                  <a:cubicBezTo>
                    <a:pt x="1730" y="1172"/>
                    <a:pt x="2002" y="1093"/>
                    <a:pt x="2239" y="955"/>
                  </a:cubicBezTo>
                  <a:cubicBezTo>
                    <a:pt x="2040" y="497"/>
                    <a:pt x="1617" y="137"/>
                    <a:pt x="1076" y="31"/>
                  </a:cubicBezTo>
                  <a:cubicBezTo>
                    <a:pt x="970" y="10"/>
                    <a:pt x="865" y="0"/>
                    <a:pt x="7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8"/>
            <p:cNvSpPr/>
            <p:nvPr/>
          </p:nvSpPr>
          <p:spPr>
            <a:xfrm>
              <a:off x="3514887" y="3057737"/>
              <a:ext cx="490754" cy="428096"/>
            </a:xfrm>
            <a:custGeom>
              <a:rect b="b" l="l" r="r" t="t"/>
              <a:pathLst>
                <a:path extrusionOk="0" h="2514" w="2882">
                  <a:moveTo>
                    <a:pt x="1266" y="0"/>
                  </a:moveTo>
                  <a:cubicBezTo>
                    <a:pt x="1260" y="0"/>
                    <a:pt x="1254" y="5"/>
                    <a:pt x="1253" y="12"/>
                  </a:cubicBezTo>
                  <a:lnTo>
                    <a:pt x="1131" y="438"/>
                  </a:lnTo>
                  <a:cubicBezTo>
                    <a:pt x="1129" y="436"/>
                    <a:pt x="1128" y="436"/>
                    <a:pt x="1125" y="435"/>
                  </a:cubicBezTo>
                  <a:cubicBezTo>
                    <a:pt x="1051" y="410"/>
                    <a:pt x="982" y="400"/>
                    <a:pt x="919" y="400"/>
                  </a:cubicBezTo>
                  <a:cubicBezTo>
                    <a:pt x="882" y="400"/>
                    <a:pt x="846" y="403"/>
                    <a:pt x="813" y="410"/>
                  </a:cubicBezTo>
                  <a:lnTo>
                    <a:pt x="807" y="30"/>
                  </a:lnTo>
                  <a:cubicBezTo>
                    <a:pt x="807" y="23"/>
                    <a:pt x="801" y="17"/>
                    <a:pt x="794" y="17"/>
                  </a:cubicBezTo>
                  <a:cubicBezTo>
                    <a:pt x="786" y="17"/>
                    <a:pt x="780" y="23"/>
                    <a:pt x="780" y="30"/>
                  </a:cubicBezTo>
                  <a:lnTo>
                    <a:pt x="786" y="416"/>
                  </a:lnTo>
                  <a:cubicBezTo>
                    <a:pt x="596" y="465"/>
                    <a:pt x="470" y="609"/>
                    <a:pt x="408" y="699"/>
                  </a:cubicBezTo>
                  <a:cubicBezTo>
                    <a:pt x="337" y="132"/>
                    <a:pt x="35" y="12"/>
                    <a:pt x="21" y="6"/>
                  </a:cubicBezTo>
                  <a:lnTo>
                    <a:pt x="0" y="60"/>
                  </a:lnTo>
                  <a:cubicBezTo>
                    <a:pt x="3" y="61"/>
                    <a:pt x="313" y="188"/>
                    <a:pt x="359" y="789"/>
                  </a:cubicBezTo>
                  <a:lnTo>
                    <a:pt x="368" y="2256"/>
                  </a:lnTo>
                  <a:lnTo>
                    <a:pt x="426" y="2256"/>
                  </a:lnTo>
                  <a:lnTo>
                    <a:pt x="417" y="794"/>
                  </a:lnTo>
                  <a:cubicBezTo>
                    <a:pt x="441" y="747"/>
                    <a:pt x="602" y="457"/>
                    <a:pt x="918" y="457"/>
                  </a:cubicBezTo>
                  <a:cubicBezTo>
                    <a:pt x="976" y="457"/>
                    <a:pt x="1040" y="467"/>
                    <a:pt x="1109" y="490"/>
                  </a:cubicBezTo>
                  <a:cubicBezTo>
                    <a:pt x="1237" y="532"/>
                    <a:pt x="1329" y="606"/>
                    <a:pt x="1380" y="711"/>
                  </a:cubicBezTo>
                  <a:cubicBezTo>
                    <a:pt x="1483" y="918"/>
                    <a:pt x="1397" y="1177"/>
                    <a:pt x="1396" y="1180"/>
                  </a:cubicBezTo>
                  <a:lnTo>
                    <a:pt x="1358" y="1292"/>
                  </a:lnTo>
                  <a:lnTo>
                    <a:pt x="1358" y="1292"/>
                  </a:lnTo>
                  <a:lnTo>
                    <a:pt x="1360" y="1290"/>
                  </a:lnTo>
                  <a:lnTo>
                    <a:pt x="956" y="2496"/>
                  </a:lnTo>
                  <a:lnTo>
                    <a:pt x="1011" y="2514"/>
                  </a:lnTo>
                  <a:lnTo>
                    <a:pt x="1448" y="1205"/>
                  </a:lnTo>
                  <a:cubicBezTo>
                    <a:pt x="1494" y="1162"/>
                    <a:pt x="1806" y="888"/>
                    <a:pt x="2229" y="888"/>
                  </a:cubicBezTo>
                  <a:cubicBezTo>
                    <a:pt x="2418" y="888"/>
                    <a:pt x="2628" y="943"/>
                    <a:pt x="2848" y="1097"/>
                  </a:cubicBezTo>
                  <a:lnTo>
                    <a:pt x="2882" y="1048"/>
                  </a:lnTo>
                  <a:cubicBezTo>
                    <a:pt x="2654" y="889"/>
                    <a:pt x="2434" y="832"/>
                    <a:pt x="2236" y="832"/>
                  </a:cubicBezTo>
                  <a:cubicBezTo>
                    <a:pt x="1881" y="832"/>
                    <a:pt x="1598" y="1013"/>
                    <a:pt x="1473" y="1109"/>
                  </a:cubicBezTo>
                  <a:cubicBezTo>
                    <a:pt x="1475" y="1099"/>
                    <a:pt x="1476" y="1086"/>
                    <a:pt x="1479" y="1074"/>
                  </a:cubicBezTo>
                  <a:lnTo>
                    <a:pt x="1718" y="398"/>
                  </a:lnTo>
                  <a:cubicBezTo>
                    <a:pt x="1721" y="390"/>
                    <a:pt x="1716" y="383"/>
                    <a:pt x="1709" y="380"/>
                  </a:cubicBezTo>
                  <a:cubicBezTo>
                    <a:pt x="1708" y="379"/>
                    <a:pt x="1706" y="379"/>
                    <a:pt x="1705" y="379"/>
                  </a:cubicBezTo>
                  <a:cubicBezTo>
                    <a:pt x="1698" y="379"/>
                    <a:pt x="1692" y="383"/>
                    <a:pt x="1691" y="389"/>
                  </a:cubicBezTo>
                  <a:lnTo>
                    <a:pt x="1488" y="963"/>
                  </a:lnTo>
                  <a:cubicBezTo>
                    <a:pt x="1489" y="876"/>
                    <a:pt x="1476" y="778"/>
                    <a:pt x="1432" y="686"/>
                  </a:cubicBezTo>
                  <a:cubicBezTo>
                    <a:pt x="1377" y="577"/>
                    <a:pt x="1286" y="497"/>
                    <a:pt x="1160" y="449"/>
                  </a:cubicBezTo>
                  <a:lnTo>
                    <a:pt x="1280" y="19"/>
                  </a:lnTo>
                  <a:cubicBezTo>
                    <a:pt x="1284" y="12"/>
                    <a:pt x="1278" y="3"/>
                    <a:pt x="1270" y="1"/>
                  </a:cubicBezTo>
                  <a:cubicBezTo>
                    <a:pt x="1269" y="1"/>
                    <a:pt x="1267" y="0"/>
                    <a:pt x="1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8"/>
            <p:cNvSpPr/>
            <p:nvPr/>
          </p:nvSpPr>
          <p:spPr>
            <a:xfrm>
              <a:off x="3624209" y="3034578"/>
              <a:ext cx="52277" cy="46318"/>
            </a:xfrm>
            <a:custGeom>
              <a:rect b="b" l="l" r="r" t="t"/>
              <a:pathLst>
                <a:path extrusionOk="0" h="272" w="307">
                  <a:moveTo>
                    <a:pt x="153" y="1"/>
                  </a:moveTo>
                  <a:cubicBezTo>
                    <a:pt x="139" y="1"/>
                    <a:pt x="125" y="3"/>
                    <a:pt x="111" y="8"/>
                  </a:cubicBezTo>
                  <a:cubicBezTo>
                    <a:pt x="40" y="31"/>
                    <a:pt x="1" y="108"/>
                    <a:pt x="26" y="179"/>
                  </a:cubicBezTo>
                  <a:cubicBezTo>
                    <a:pt x="44" y="236"/>
                    <a:pt x="97" y="271"/>
                    <a:pt x="152" y="271"/>
                  </a:cubicBezTo>
                  <a:cubicBezTo>
                    <a:pt x="167" y="271"/>
                    <a:pt x="182" y="269"/>
                    <a:pt x="196" y="264"/>
                  </a:cubicBezTo>
                  <a:cubicBezTo>
                    <a:pt x="267" y="241"/>
                    <a:pt x="306" y="164"/>
                    <a:pt x="282" y="93"/>
                  </a:cubicBezTo>
                  <a:cubicBezTo>
                    <a:pt x="262" y="36"/>
                    <a:pt x="209" y="1"/>
                    <a:pt x="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8"/>
            <p:cNvSpPr/>
            <p:nvPr/>
          </p:nvSpPr>
          <p:spPr>
            <a:xfrm>
              <a:off x="3704753" y="3036792"/>
              <a:ext cx="51936" cy="46147"/>
            </a:xfrm>
            <a:custGeom>
              <a:rect b="b" l="l" r="r" t="t"/>
              <a:pathLst>
                <a:path extrusionOk="0" h="271" w="305">
                  <a:moveTo>
                    <a:pt x="153" y="1"/>
                  </a:moveTo>
                  <a:cubicBezTo>
                    <a:pt x="138" y="1"/>
                    <a:pt x="123" y="3"/>
                    <a:pt x="109" y="8"/>
                  </a:cubicBezTo>
                  <a:cubicBezTo>
                    <a:pt x="39" y="32"/>
                    <a:pt x="1" y="109"/>
                    <a:pt x="25" y="179"/>
                  </a:cubicBezTo>
                  <a:cubicBezTo>
                    <a:pt x="43" y="236"/>
                    <a:pt x="96" y="271"/>
                    <a:pt x="153" y="271"/>
                  </a:cubicBezTo>
                  <a:cubicBezTo>
                    <a:pt x="167" y="271"/>
                    <a:pt x="181" y="269"/>
                    <a:pt x="195" y="264"/>
                  </a:cubicBezTo>
                  <a:cubicBezTo>
                    <a:pt x="266" y="240"/>
                    <a:pt x="304" y="163"/>
                    <a:pt x="281" y="93"/>
                  </a:cubicBezTo>
                  <a:cubicBezTo>
                    <a:pt x="262" y="37"/>
                    <a:pt x="209" y="1"/>
                    <a:pt x="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8"/>
            <p:cNvSpPr/>
            <p:nvPr/>
          </p:nvSpPr>
          <p:spPr>
            <a:xfrm>
              <a:off x="3774909" y="3097753"/>
              <a:ext cx="60621" cy="53810"/>
            </a:xfrm>
            <a:custGeom>
              <a:rect b="b" l="l" r="r" t="t"/>
              <a:pathLst>
                <a:path extrusionOk="0" h="316" w="356">
                  <a:moveTo>
                    <a:pt x="179" y="0"/>
                  </a:moveTo>
                  <a:cubicBezTo>
                    <a:pt x="162" y="0"/>
                    <a:pt x="145" y="3"/>
                    <a:pt x="128" y="9"/>
                  </a:cubicBezTo>
                  <a:cubicBezTo>
                    <a:pt x="46" y="36"/>
                    <a:pt x="0" y="126"/>
                    <a:pt x="29" y="208"/>
                  </a:cubicBezTo>
                  <a:cubicBezTo>
                    <a:pt x="50" y="274"/>
                    <a:pt x="112" y="316"/>
                    <a:pt x="178" y="316"/>
                  </a:cubicBezTo>
                  <a:cubicBezTo>
                    <a:pt x="195" y="316"/>
                    <a:pt x="212" y="313"/>
                    <a:pt x="229" y="307"/>
                  </a:cubicBezTo>
                  <a:cubicBezTo>
                    <a:pt x="311" y="279"/>
                    <a:pt x="355" y="190"/>
                    <a:pt x="327" y="108"/>
                  </a:cubicBezTo>
                  <a:cubicBezTo>
                    <a:pt x="304" y="42"/>
                    <a:pt x="243" y="0"/>
                    <a:pt x="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8"/>
            <p:cNvSpPr/>
            <p:nvPr/>
          </p:nvSpPr>
          <p:spPr>
            <a:xfrm>
              <a:off x="3512503" y="3409372"/>
              <a:ext cx="301400" cy="632098"/>
            </a:xfrm>
            <a:custGeom>
              <a:rect b="b" l="l" r="r" t="t"/>
              <a:pathLst>
                <a:path extrusionOk="0" h="3712" w="1770">
                  <a:moveTo>
                    <a:pt x="202" y="0"/>
                  </a:moveTo>
                  <a:cubicBezTo>
                    <a:pt x="155" y="12"/>
                    <a:pt x="1" y="56"/>
                    <a:pt x="2" y="139"/>
                  </a:cubicBezTo>
                  <a:cubicBezTo>
                    <a:pt x="3" y="177"/>
                    <a:pt x="43" y="210"/>
                    <a:pt x="233" y="242"/>
                  </a:cubicBezTo>
                  <a:cubicBezTo>
                    <a:pt x="280" y="249"/>
                    <a:pt x="321" y="256"/>
                    <a:pt x="352" y="262"/>
                  </a:cubicBezTo>
                  <a:cubicBezTo>
                    <a:pt x="271" y="300"/>
                    <a:pt x="179" y="355"/>
                    <a:pt x="126" y="398"/>
                  </a:cubicBezTo>
                  <a:cubicBezTo>
                    <a:pt x="38" y="472"/>
                    <a:pt x="6" y="542"/>
                    <a:pt x="32" y="608"/>
                  </a:cubicBezTo>
                  <a:cubicBezTo>
                    <a:pt x="42" y="634"/>
                    <a:pt x="60" y="652"/>
                    <a:pt x="89" y="663"/>
                  </a:cubicBezTo>
                  <a:cubicBezTo>
                    <a:pt x="105" y="668"/>
                    <a:pt x="125" y="671"/>
                    <a:pt x="147" y="671"/>
                  </a:cubicBezTo>
                  <a:cubicBezTo>
                    <a:pt x="312" y="671"/>
                    <a:pt x="616" y="521"/>
                    <a:pt x="751" y="449"/>
                  </a:cubicBezTo>
                  <a:lnTo>
                    <a:pt x="751" y="449"/>
                  </a:lnTo>
                  <a:cubicBezTo>
                    <a:pt x="659" y="746"/>
                    <a:pt x="299" y="1982"/>
                    <a:pt x="170" y="3708"/>
                  </a:cubicBezTo>
                  <a:lnTo>
                    <a:pt x="228" y="3712"/>
                  </a:lnTo>
                  <a:cubicBezTo>
                    <a:pt x="358" y="1964"/>
                    <a:pt x="727" y="720"/>
                    <a:pt x="810" y="453"/>
                  </a:cubicBezTo>
                  <a:cubicBezTo>
                    <a:pt x="923" y="609"/>
                    <a:pt x="1216" y="994"/>
                    <a:pt x="1389" y="994"/>
                  </a:cubicBezTo>
                  <a:cubicBezTo>
                    <a:pt x="1401" y="994"/>
                    <a:pt x="1413" y="992"/>
                    <a:pt x="1424" y="988"/>
                  </a:cubicBezTo>
                  <a:cubicBezTo>
                    <a:pt x="1457" y="974"/>
                    <a:pt x="1479" y="952"/>
                    <a:pt x="1488" y="920"/>
                  </a:cubicBezTo>
                  <a:cubicBezTo>
                    <a:pt x="1510" y="835"/>
                    <a:pt x="1439" y="700"/>
                    <a:pt x="1373" y="594"/>
                  </a:cubicBezTo>
                  <a:lnTo>
                    <a:pt x="1373" y="594"/>
                  </a:lnTo>
                  <a:cubicBezTo>
                    <a:pt x="1454" y="646"/>
                    <a:pt x="1547" y="695"/>
                    <a:pt x="1614" y="695"/>
                  </a:cubicBezTo>
                  <a:cubicBezTo>
                    <a:pt x="1638" y="695"/>
                    <a:pt x="1659" y="689"/>
                    <a:pt x="1674" y="673"/>
                  </a:cubicBezTo>
                  <a:cubicBezTo>
                    <a:pt x="1770" y="572"/>
                    <a:pt x="1634" y="422"/>
                    <a:pt x="1629" y="416"/>
                  </a:cubicBezTo>
                  <a:lnTo>
                    <a:pt x="1587" y="454"/>
                  </a:lnTo>
                  <a:cubicBezTo>
                    <a:pt x="1588" y="456"/>
                    <a:pt x="1690" y="572"/>
                    <a:pt x="1636" y="632"/>
                  </a:cubicBezTo>
                  <a:cubicBezTo>
                    <a:pt x="1631" y="637"/>
                    <a:pt x="1624" y="639"/>
                    <a:pt x="1614" y="639"/>
                  </a:cubicBezTo>
                  <a:cubicBezTo>
                    <a:pt x="1553" y="639"/>
                    <a:pt x="1397" y="546"/>
                    <a:pt x="1271" y="446"/>
                  </a:cubicBezTo>
                  <a:lnTo>
                    <a:pt x="1232" y="449"/>
                  </a:lnTo>
                  <a:lnTo>
                    <a:pt x="1231" y="487"/>
                  </a:lnTo>
                  <a:cubicBezTo>
                    <a:pt x="1323" y="602"/>
                    <a:pt x="1459" y="818"/>
                    <a:pt x="1436" y="904"/>
                  </a:cubicBezTo>
                  <a:cubicBezTo>
                    <a:pt x="1432" y="920"/>
                    <a:pt x="1423" y="929"/>
                    <a:pt x="1408" y="934"/>
                  </a:cubicBezTo>
                  <a:cubicBezTo>
                    <a:pt x="1402" y="936"/>
                    <a:pt x="1396" y="937"/>
                    <a:pt x="1389" y="937"/>
                  </a:cubicBezTo>
                  <a:cubicBezTo>
                    <a:pt x="1273" y="937"/>
                    <a:pt x="997" y="617"/>
                    <a:pt x="829" y="374"/>
                  </a:cubicBezTo>
                  <a:lnTo>
                    <a:pt x="812" y="351"/>
                  </a:lnTo>
                  <a:lnTo>
                    <a:pt x="789" y="364"/>
                  </a:lnTo>
                  <a:cubicBezTo>
                    <a:pt x="657" y="439"/>
                    <a:pt x="310" y="614"/>
                    <a:pt x="153" y="614"/>
                  </a:cubicBezTo>
                  <a:cubicBezTo>
                    <a:pt x="137" y="614"/>
                    <a:pt x="122" y="612"/>
                    <a:pt x="111" y="608"/>
                  </a:cubicBezTo>
                  <a:cubicBezTo>
                    <a:pt x="95" y="603"/>
                    <a:pt x="90" y="595"/>
                    <a:pt x="88" y="588"/>
                  </a:cubicBezTo>
                  <a:cubicBezTo>
                    <a:pt x="80" y="567"/>
                    <a:pt x="83" y="544"/>
                    <a:pt x="96" y="520"/>
                  </a:cubicBezTo>
                  <a:cubicBezTo>
                    <a:pt x="166" y="397"/>
                    <a:pt x="451" y="277"/>
                    <a:pt x="487" y="271"/>
                  </a:cubicBezTo>
                  <a:lnTo>
                    <a:pt x="487" y="269"/>
                  </a:lnTo>
                  <a:cubicBezTo>
                    <a:pt x="508" y="267"/>
                    <a:pt x="511" y="258"/>
                    <a:pt x="513" y="252"/>
                  </a:cubicBezTo>
                  <a:lnTo>
                    <a:pt x="521" y="231"/>
                  </a:lnTo>
                  <a:lnTo>
                    <a:pt x="501" y="217"/>
                  </a:lnTo>
                  <a:cubicBezTo>
                    <a:pt x="496" y="215"/>
                    <a:pt x="490" y="215"/>
                    <a:pt x="482" y="215"/>
                  </a:cubicBezTo>
                  <a:lnTo>
                    <a:pt x="482" y="213"/>
                  </a:lnTo>
                  <a:cubicBezTo>
                    <a:pt x="480" y="213"/>
                    <a:pt x="478" y="213"/>
                    <a:pt x="475" y="213"/>
                  </a:cubicBezTo>
                  <a:cubicBezTo>
                    <a:pt x="406" y="213"/>
                    <a:pt x="102" y="173"/>
                    <a:pt x="60" y="134"/>
                  </a:cubicBezTo>
                  <a:cubicBezTo>
                    <a:pt x="68" y="108"/>
                    <a:pt x="146" y="72"/>
                    <a:pt x="217" y="56"/>
                  </a:cubicBezTo>
                  <a:lnTo>
                    <a:pt x="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8"/>
            <p:cNvSpPr/>
            <p:nvPr/>
          </p:nvSpPr>
          <p:spPr>
            <a:xfrm>
              <a:off x="3066021" y="2858676"/>
              <a:ext cx="376154" cy="341251"/>
            </a:xfrm>
            <a:custGeom>
              <a:rect b="b" l="l" r="r" t="t"/>
              <a:pathLst>
                <a:path extrusionOk="0" h="2004" w="2209">
                  <a:moveTo>
                    <a:pt x="1119" y="1"/>
                  </a:moveTo>
                  <a:cubicBezTo>
                    <a:pt x="1052" y="1"/>
                    <a:pt x="984" y="7"/>
                    <a:pt x="916" y="21"/>
                  </a:cubicBezTo>
                  <a:cubicBezTo>
                    <a:pt x="363" y="129"/>
                    <a:pt x="0" y="648"/>
                    <a:pt x="104" y="1182"/>
                  </a:cubicBezTo>
                  <a:cubicBezTo>
                    <a:pt x="196" y="1652"/>
                    <a:pt x="629" y="2003"/>
                    <a:pt x="1110" y="2003"/>
                  </a:cubicBezTo>
                  <a:cubicBezTo>
                    <a:pt x="1172" y="2003"/>
                    <a:pt x="1236" y="1997"/>
                    <a:pt x="1299" y="1985"/>
                  </a:cubicBezTo>
                  <a:cubicBezTo>
                    <a:pt x="1852" y="1877"/>
                    <a:pt x="2208" y="1322"/>
                    <a:pt x="2104" y="790"/>
                  </a:cubicBezTo>
                  <a:cubicBezTo>
                    <a:pt x="2013" y="323"/>
                    <a:pt x="1593" y="1"/>
                    <a:pt x="1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8"/>
            <p:cNvSpPr/>
            <p:nvPr/>
          </p:nvSpPr>
          <p:spPr>
            <a:xfrm>
              <a:off x="3167850" y="3071189"/>
              <a:ext cx="245888" cy="128565"/>
            </a:xfrm>
            <a:custGeom>
              <a:rect b="b" l="l" r="r" t="t"/>
              <a:pathLst>
                <a:path extrusionOk="0" h="755" w="1444">
                  <a:moveTo>
                    <a:pt x="955" y="1"/>
                  </a:moveTo>
                  <a:cubicBezTo>
                    <a:pt x="887" y="1"/>
                    <a:pt x="819" y="7"/>
                    <a:pt x="750" y="21"/>
                  </a:cubicBezTo>
                  <a:cubicBezTo>
                    <a:pt x="402" y="89"/>
                    <a:pt x="129" y="320"/>
                    <a:pt x="1" y="614"/>
                  </a:cubicBezTo>
                  <a:cubicBezTo>
                    <a:pt x="154" y="704"/>
                    <a:pt x="329" y="754"/>
                    <a:pt x="511" y="754"/>
                  </a:cubicBezTo>
                  <a:cubicBezTo>
                    <a:pt x="574" y="754"/>
                    <a:pt x="637" y="748"/>
                    <a:pt x="701" y="736"/>
                  </a:cubicBezTo>
                  <a:cubicBezTo>
                    <a:pt x="1048" y="669"/>
                    <a:pt x="1316" y="426"/>
                    <a:pt x="1444" y="124"/>
                  </a:cubicBezTo>
                  <a:cubicBezTo>
                    <a:pt x="1297" y="45"/>
                    <a:pt x="1130" y="1"/>
                    <a:pt x="9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8"/>
            <p:cNvSpPr/>
            <p:nvPr/>
          </p:nvSpPr>
          <p:spPr>
            <a:xfrm>
              <a:off x="3077941" y="2920829"/>
              <a:ext cx="317747" cy="277565"/>
            </a:xfrm>
            <a:custGeom>
              <a:rect b="b" l="l" r="r" t="t"/>
              <a:pathLst>
                <a:path extrusionOk="0" h="1630" w="1866">
                  <a:moveTo>
                    <a:pt x="1845" y="0"/>
                  </a:moveTo>
                  <a:cubicBezTo>
                    <a:pt x="1836" y="4"/>
                    <a:pt x="1645" y="80"/>
                    <a:pt x="1593" y="430"/>
                  </a:cubicBezTo>
                  <a:cubicBezTo>
                    <a:pt x="1551" y="374"/>
                    <a:pt x="1479" y="301"/>
                    <a:pt x="1376" y="268"/>
                  </a:cubicBezTo>
                  <a:lnTo>
                    <a:pt x="1379" y="26"/>
                  </a:lnTo>
                  <a:lnTo>
                    <a:pt x="1322" y="25"/>
                  </a:lnTo>
                  <a:lnTo>
                    <a:pt x="1319" y="256"/>
                  </a:lnTo>
                  <a:cubicBezTo>
                    <a:pt x="1303" y="254"/>
                    <a:pt x="1286" y="253"/>
                    <a:pt x="1269" y="253"/>
                  </a:cubicBezTo>
                  <a:cubicBezTo>
                    <a:pt x="1231" y="253"/>
                    <a:pt x="1191" y="258"/>
                    <a:pt x="1148" y="272"/>
                  </a:cubicBezTo>
                  <a:lnTo>
                    <a:pt x="1074" y="6"/>
                  </a:lnTo>
                  <a:lnTo>
                    <a:pt x="1018" y="22"/>
                  </a:lnTo>
                  <a:lnTo>
                    <a:pt x="1094" y="290"/>
                  </a:lnTo>
                  <a:cubicBezTo>
                    <a:pt x="1020" y="324"/>
                    <a:pt x="965" y="374"/>
                    <a:pt x="931" y="442"/>
                  </a:cubicBezTo>
                  <a:cubicBezTo>
                    <a:pt x="913" y="478"/>
                    <a:pt x="904" y="514"/>
                    <a:pt x="898" y="550"/>
                  </a:cubicBezTo>
                  <a:lnTo>
                    <a:pt x="791" y="249"/>
                  </a:lnTo>
                  <a:lnTo>
                    <a:pt x="737" y="268"/>
                  </a:lnTo>
                  <a:lnTo>
                    <a:pt x="885" y="688"/>
                  </a:lnTo>
                  <a:cubicBezTo>
                    <a:pt x="792" y="623"/>
                    <a:pt x="624" y="533"/>
                    <a:pt x="422" y="533"/>
                  </a:cubicBezTo>
                  <a:cubicBezTo>
                    <a:pt x="292" y="533"/>
                    <a:pt x="148" y="570"/>
                    <a:pt x="0" y="674"/>
                  </a:cubicBezTo>
                  <a:lnTo>
                    <a:pt x="34" y="721"/>
                  </a:lnTo>
                  <a:cubicBezTo>
                    <a:pt x="173" y="624"/>
                    <a:pt x="307" y="590"/>
                    <a:pt x="426" y="590"/>
                  </a:cubicBezTo>
                  <a:cubicBezTo>
                    <a:pt x="689" y="590"/>
                    <a:pt x="885" y="756"/>
                    <a:pt x="921" y="788"/>
                  </a:cubicBezTo>
                  <a:lnTo>
                    <a:pt x="1202" y="1629"/>
                  </a:lnTo>
                  <a:lnTo>
                    <a:pt x="1257" y="1611"/>
                  </a:lnTo>
                  <a:lnTo>
                    <a:pt x="1010" y="873"/>
                  </a:lnTo>
                  <a:lnTo>
                    <a:pt x="1011" y="873"/>
                  </a:lnTo>
                  <a:lnTo>
                    <a:pt x="974" y="763"/>
                  </a:lnTo>
                  <a:lnTo>
                    <a:pt x="972" y="761"/>
                  </a:lnTo>
                  <a:cubicBezTo>
                    <a:pt x="969" y="750"/>
                    <a:pt x="920" y="592"/>
                    <a:pt x="982" y="468"/>
                  </a:cubicBezTo>
                  <a:cubicBezTo>
                    <a:pt x="1015" y="403"/>
                    <a:pt x="1071" y="357"/>
                    <a:pt x="1151" y="330"/>
                  </a:cubicBezTo>
                  <a:cubicBezTo>
                    <a:pt x="1194" y="316"/>
                    <a:pt x="1234" y="309"/>
                    <a:pt x="1270" y="309"/>
                  </a:cubicBezTo>
                  <a:cubicBezTo>
                    <a:pt x="1464" y="309"/>
                    <a:pt x="1565" y="485"/>
                    <a:pt x="1583" y="519"/>
                  </a:cubicBezTo>
                  <a:lnTo>
                    <a:pt x="1578" y="1457"/>
                  </a:lnTo>
                  <a:lnTo>
                    <a:pt x="1635" y="1457"/>
                  </a:lnTo>
                  <a:lnTo>
                    <a:pt x="1640" y="513"/>
                  </a:lnTo>
                  <a:cubicBezTo>
                    <a:pt x="1670" y="136"/>
                    <a:pt x="1865" y="56"/>
                    <a:pt x="1866" y="55"/>
                  </a:cubicBezTo>
                  <a:lnTo>
                    <a:pt x="18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8"/>
            <p:cNvSpPr/>
            <p:nvPr/>
          </p:nvSpPr>
          <p:spPr>
            <a:xfrm>
              <a:off x="3291305" y="2907207"/>
              <a:ext cx="33716" cy="29970"/>
            </a:xfrm>
            <a:custGeom>
              <a:rect b="b" l="l" r="r" t="t"/>
              <a:pathLst>
                <a:path extrusionOk="0" h="176" w="198">
                  <a:moveTo>
                    <a:pt x="101" y="0"/>
                  </a:moveTo>
                  <a:cubicBezTo>
                    <a:pt x="63" y="0"/>
                    <a:pt x="28" y="23"/>
                    <a:pt x="16" y="59"/>
                  </a:cubicBezTo>
                  <a:cubicBezTo>
                    <a:pt x="1" y="105"/>
                    <a:pt x="25" y="154"/>
                    <a:pt x="72" y="171"/>
                  </a:cubicBezTo>
                  <a:cubicBezTo>
                    <a:pt x="81" y="174"/>
                    <a:pt x="90" y="175"/>
                    <a:pt x="99" y="175"/>
                  </a:cubicBezTo>
                  <a:cubicBezTo>
                    <a:pt x="136" y="175"/>
                    <a:pt x="169" y="152"/>
                    <a:pt x="182" y="115"/>
                  </a:cubicBezTo>
                  <a:cubicBezTo>
                    <a:pt x="197" y="70"/>
                    <a:pt x="174" y="19"/>
                    <a:pt x="127" y="4"/>
                  </a:cubicBezTo>
                  <a:cubicBezTo>
                    <a:pt x="119" y="1"/>
                    <a:pt x="110" y="0"/>
                    <a:pt x="1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8"/>
            <p:cNvSpPr/>
            <p:nvPr/>
          </p:nvSpPr>
          <p:spPr>
            <a:xfrm>
              <a:off x="3239539" y="2908399"/>
              <a:ext cx="33546" cy="29970"/>
            </a:xfrm>
            <a:custGeom>
              <a:rect b="b" l="l" r="r" t="t"/>
              <a:pathLst>
                <a:path extrusionOk="0" h="176" w="197">
                  <a:moveTo>
                    <a:pt x="98" y="1"/>
                  </a:moveTo>
                  <a:cubicBezTo>
                    <a:pt x="62" y="1"/>
                    <a:pt x="28" y="24"/>
                    <a:pt x="16" y="61"/>
                  </a:cubicBezTo>
                  <a:cubicBezTo>
                    <a:pt x="0" y="105"/>
                    <a:pt x="25" y="155"/>
                    <a:pt x="70" y="171"/>
                  </a:cubicBezTo>
                  <a:cubicBezTo>
                    <a:pt x="79" y="174"/>
                    <a:pt x="89" y="175"/>
                    <a:pt x="98" y="175"/>
                  </a:cubicBezTo>
                  <a:cubicBezTo>
                    <a:pt x="134" y="175"/>
                    <a:pt x="169" y="152"/>
                    <a:pt x="181" y="115"/>
                  </a:cubicBezTo>
                  <a:cubicBezTo>
                    <a:pt x="197" y="71"/>
                    <a:pt x="172" y="21"/>
                    <a:pt x="126" y="5"/>
                  </a:cubicBezTo>
                  <a:cubicBezTo>
                    <a:pt x="117" y="2"/>
                    <a:pt x="107" y="1"/>
                    <a:pt x="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8"/>
            <p:cNvSpPr/>
            <p:nvPr/>
          </p:nvSpPr>
          <p:spPr>
            <a:xfrm>
              <a:off x="3188795" y="2947734"/>
              <a:ext cx="38995" cy="34738"/>
            </a:xfrm>
            <a:custGeom>
              <a:rect b="b" l="l" r="r" t="t"/>
              <a:pathLst>
                <a:path extrusionOk="0" h="204" w="229">
                  <a:moveTo>
                    <a:pt x="115" y="1"/>
                  </a:moveTo>
                  <a:cubicBezTo>
                    <a:pt x="73" y="1"/>
                    <a:pt x="33" y="27"/>
                    <a:pt x="18" y="69"/>
                  </a:cubicBezTo>
                  <a:cubicBezTo>
                    <a:pt x="0" y="123"/>
                    <a:pt x="28" y="180"/>
                    <a:pt x="82" y="198"/>
                  </a:cubicBezTo>
                  <a:cubicBezTo>
                    <a:pt x="93" y="202"/>
                    <a:pt x="104" y="203"/>
                    <a:pt x="115" y="203"/>
                  </a:cubicBezTo>
                  <a:cubicBezTo>
                    <a:pt x="157" y="203"/>
                    <a:pt x="196" y="177"/>
                    <a:pt x="211" y="134"/>
                  </a:cubicBezTo>
                  <a:cubicBezTo>
                    <a:pt x="228" y="81"/>
                    <a:pt x="201" y="23"/>
                    <a:pt x="146" y="6"/>
                  </a:cubicBezTo>
                  <a:cubicBezTo>
                    <a:pt x="136" y="2"/>
                    <a:pt x="126" y="1"/>
                    <a:pt x="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8"/>
            <p:cNvSpPr/>
            <p:nvPr/>
          </p:nvSpPr>
          <p:spPr>
            <a:xfrm>
              <a:off x="3202588" y="3146454"/>
              <a:ext cx="195655" cy="447168"/>
            </a:xfrm>
            <a:custGeom>
              <a:rect b="b" l="l" r="r" t="t"/>
              <a:pathLst>
                <a:path extrusionOk="0" h="2626" w="1149">
                  <a:moveTo>
                    <a:pt x="1010" y="1"/>
                  </a:moveTo>
                  <a:lnTo>
                    <a:pt x="996" y="56"/>
                  </a:lnTo>
                  <a:cubicBezTo>
                    <a:pt x="1033" y="64"/>
                    <a:pt x="1072" y="82"/>
                    <a:pt x="1084" y="93"/>
                  </a:cubicBezTo>
                  <a:cubicBezTo>
                    <a:pt x="1038" y="115"/>
                    <a:pt x="861" y="136"/>
                    <a:pt x="827" y="136"/>
                  </a:cubicBezTo>
                  <a:lnTo>
                    <a:pt x="827" y="137"/>
                  </a:lnTo>
                  <a:cubicBezTo>
                    <a:pt x="825" y="137"/>
                    <a:pt x="824" y="137"/>
                    <a:pt x="822" y="137"/>
                  </a:cubicBezTo>
                  <a:cubicBezTo>
                    <a:pt x="817" y="137"/>
                    <a:pt x="813" y="138"/>
                    <a:pt x="810" y="141"/>
                  </a:cubicBezTo>
                  <a:lnTo>
                    <a:pt x="789" y="153"/>
                  </a:lnTo>
                  <a:lnTo>
                    <a:pt x="797" y="175"/>
                  </a:lnTo>
                  <a:cubicBezTo>
                    <a:pt x="801" y="184"/>
                    <a:pt x="804" y="191"/>
                    <a:pt x="821" y="193"/>
                  </a:cubicBezTo>
                  <a:cubicBezTo>
                    <a:pt x="847" y="198"/>
                    <a:pt x="1027" y="276"/>
                    <a:pt x="1067" y="350"/>
                  </a:cubicBezTo>
                  <a:cubicBezTo>
                    <a:pt x="1076" y="367"/>
                    <a:pt x="1075" y="378"/>
                    <a:pt x="1072" y="384"/>
                  </a:cubicBezTo>
                  <a:cubicBezTo>
                    <a:pt x="1071" y="386"/>
                    <a:pt x="1071" y="389"/>
                    <a:pt x="1063" y="392"/>
                  </a:cubicBezTo>
                  <a:cubicBezTo>
                    <a:pt x="1056" y="395"/>
                    <a:pt x="1048" y="396"/>
                    <a:pt x="1038" y="396"/>
                  </a:cubicBezTo>
                  <a:cubicBezTo>
                    <a:pt x="951" y="396"/>
                    <a:pt x="752" y="302"/>
                    <a:pt x="635" y="237"/>
                  </a:cubicBezTo>
                  <a:lnTo>
                    <a:pt x="612" y="224"/>
                  </a:lnTo>
                  <a:lnTo>
                    <a:pt x="596" y="245"/>
                  </a:lnTo>
                  <a:cubicBezTo>
                    <a:pt x="472" y="425"/>
                    <a:pt x="308" y="605"/>
                    <a:pt x="244" y="605"/>
                  </a:cubicBezTo>
                  <a:cubicBezTo>
                    <a:pt x="241" y="605"/>
                    <a:pt x="238" y="604"/>
                    <a:pt x="235" y="603"/>
                  </a:cubicBezTo>
                  <a:cubicBezTo>
                    <a:pt x="228" y="600"/>
                    <a:pt x="225" y="595"/>
                    <a:pt x="224" y="590"/>
                  </a:cubicBezTo>
                  <a:cubicBezTo>
                    <a:pt x="210" y="542"/>
                    <a:pt x="291" y="409"/>
                    <a:pt x="355" y="331"/>
                  </a:cubicBezTo>
                  <a:lnTo>
                    <a:pt x="360" y="304"/>
                  </a:lnTo>
                  <a:lnTo>
                    <a:pt x="315" y="291"/>
                  </a:lnTo>
                  <a:cubicBezTo>
                    <a:pt x="230" y="359"/>
                    <a:pt x="133" y="413"/>
                    <a:pt x="101" y="413"/>
                  </a:cubicBezTo>
                  <a:cubicBezTo>
                    <a:pt x="98" y="413"/>
                    <a:pt x="96" y="413"/>
                    <a:pt x="94" y="412"/>
                  </a:cubicBezTo>
                  <a:cubicBezTo>
                    <a:pt x="65" y="381"/>
                    <a:pt x="125" y="312"/>
                    <a:pt x="126" y="311"/>
                  </a:cubicBezTo>
                  <a:lnTo>
                    <a:pt x="84" y="273"/>
                  </a:lnTo>
                  <a:cubicBezTo>
                    <a:pt x="48" y="312"/>
                    <a:pt x="0" y="395"/>
                    <a:pt x="53" y="450"/>
                  </a:cubicBezTo>
                  <a:cubicBezTo>
                    <a:pt x="65" y="463"/>
                    <a:pt x="81" y="468"/>
                    <a:pt x="100" y="468"/>
                  </a:cubicBezTo>
                  <a:cubicBezTo>
                    <a:pt x="135" y="468"/>
                    <a:pt x="179" y="450"/>
                    <a:pt x="223" y="424"/>
                  </a:cubicBezTo>
                  <a:lnTo>
                    <a:pt x="223" y="424"/>
                  </a:lnTo>
                  <a:cubicBezTo>
                    <a:pt x="187" y="486"/>
                    <a:pt x="157" y="557"/>
                    <a:pt x="171" y="604"/>
                  </a:cubicBezTo>
                  <a:cubicBezTo>
                    <a:pt x="177" y="629"/>
                    <a:pt x="194" y="645"/>
                    <a:pt x="217" y="656"/>
                  </a:cubicBezTo>
                  <a:cubicBezTo>
                    <a:pt x="225" y="659"/>
                    <a:pt x="234" y="661"/>
                    <a:pt x="243" y="661"/>
                  </a:cubicBezTo>
                  <a:cubicBezTo>
                    <a:pt x="353" y="661"/>
                    <a:pt x="526" y="444"/>
                    <a:pt x="612" y="326"/>
                  </a:cubicBezTo>
                  <a:cubicBezTo>
                    <a:pt x="682" y="553"/>
                    <a:pt x="950" y="1478"/>
                    <a:pt x="984" y="2597"/>
                  </a:cubicBezTo>
                  <a:cubicBezTo>
                    <a:pt x="984" y="2613"/>
                    <a:pt x="996" y="2625"/>
                    <a:pt x="1011" y="2625"/>
                  </a:cubicBezTo>
                  <a:lnTo>
                    <a:pt x="1013" y="2625"/>
                  </a:lnTo>
                  <a:cubicBezTo>
                    <a:pt x="1029" y="2625"/>
                    <a:pt x="1041" y="2611"/>
                    <a:pt x="1041" y="2595"/>
                  </a:cubicBezTo>
                  <a:cubicBezTo>
                    <a:pt x="1009" y="1492"/>
                    <a:pt x="749" y="573"/>
                    <a:pt x="671" y="322"/>
                  </a:cubicBezTo>
                  <a:lnTo>
                    <a:pt x="671" y="322"/>
                  </a:lnTo>
                  <a:cubicBezTo>
                    <a:pt x="769" y="373"/>
                    <a:pt x="940" y="454"/>
                    <a:pt x="1042" y="454"/>
                  </a:cubicBezTo>
                  <a:cubicBezTo>
                    <a:pt x="1057" y="454"/>
                    <a:pt x="1072" y="452"/>
                    <a:pt x="1083" y="448"/>
                  </a:cubicBezTo>
                  <a:cubicBezTo>
                    <a:pt x="1104" y="440"/>
                    <a:pt x="1119" y="425"/>
                    <a:pt x="1127" y="407"/>
                  </a:cubicBezTo>
                  <a:cubicBezTo>
                    <a:pt x="1139" y="374"/>
                    <a:pt x="1138" y="323"/>
                    <a:pt x="1062" y="260"/>
                  </a:cubicBezTo>
                  <a:cubicBezTo>
                    <a:pt x="1039" y="240"/>
                    <a:pt x="990" y="209"/>
                    <a:pt x="942" y="184"/>
                  </a:cubicBezTo>
                  <a:cubicBezTo>
                    <a:pt x="957" y="182"/>
                    <a:pt x="970" y="179"/>
                    <a:pt x="988" y="177"/>
                  </a:cubicBezTo>
                  <a:cubicBezTo>
                    <a:pt x="1103" y="157"/>
                    <a:pt x="1145" y="136"/>
                    <a:pt x="1147" y="100"/>
                  </a:cubicBezTo>
                  <a:cubicBezTo>
                    <a:pt x="1148" y="41"/>
                    <a:pt x="1051" y="11"/>
                    <a:pt x="10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8"/>
            <p:cNvSpPr/>
            <p:nvPr/>
          </p:nvSpPr>
          <p:spPr>
            <a:xfrm>
              <a:off x="2721368" y="3488724"/>
              <a:ext cx="919185" cy="866070"/>
            </a:xfrm>
            <a:custGeom>
              <a:rect b="b" l="l" r="r" t="t"/>
              <a:pathLst>
                <a:path extrusionOk="0" h="5086" w="5398">
                  <a:moveTo>
                    <a:pt x="2789" y="694"/>
                  </a:moveTo>
                  <a:cubicBezTo>
                    <a:pt x="2993" y="694"/>
                    <a:pt x="3329" y="1057"/>
                    <a:pt x="3172" y="1263"/>
                  </a:cubicBezTo>
                  <a:cubicBezTo>
                    <a:pt x="3140" y="1305"/>
                    <a:pt x="3101" y="1323"/>
                    <a:pt x="3057" y="1323"/>
                  </a:cubicBezTo>
                  <a:cubicBezTo>
                    <a:pt x="2845" y="1323"/>
                    <a:pt x="2546" y="898"/>
                    <a:pt x="2696" y="732"/>
                  </a:cubicBezTo>
                  <a:cubicBezTo>
                    <a:pt x="2720" y="706"/>
                    <a:pt x="2753" y="694"/>
                    <a:pt x="2789" y="694"/>
                  </a:cubicBezTo>
                  <a:close/>
                  <a:moveTo>
                    <a:pt x="1788" y="708"/>
                  </a:moveTo>
                  <a:cubicBezTo>
                    <a:pt x="1797" y="708"/>
                    <a:pt x="1806" y="709"/>
                    <a:pt x="1814" y="711"/>
                  </a:cubicBezTo>
                  <a:cubicBezTo>
                    <a:pt x="2083" y="774"/>
                    <a:pt x="2125" y="1866"/>
                    <a:pt x="1662" y="1888"/>
                  </a:cubicBezTo>
                  <a:cubicBezTo>
                    <a:pt x="1658" y="1889"/>
                    <a:pt x="1655" y="1889"/>
                    <a:pt x="1651" y="1889"/>
                  </a:cubicBezTo>
                  <a:cubicBezTo>
                    <a:pt x="1217" y="1889"/>
                    <a:pt x="1488" y="708"/>
                    <a:pt x="1788" y="708"/>
                  </a:cubicBezTo>
                  <a:close/>
                  <a:moveTo>
                    <a:pt x="2353" y="1725"/>
                  </a:moveTo>
                  <a:cubicBezTo>
                    <a:pt x="2356" y="1725"/>
                    <a:pt x="2360" y="1725"/>
                    <a:pt x="2364" y="1726"/>
                  </a:cubicBezTo>
                  <a:cubicBezTo>
                    <a:pt x="2603" y="1759"/>
                    <a:pt x="2801" y="2706"/>
                    <a:pt x="2406" y="2737"/>
                  </a:cubicBezTo>
                  <a:cubicBezTo>
                    <a:pt x="2400" y="2737"/>
                    <a:pt x="2395" y="2737"/>
                    <a:pt x="2389" y="2737"/>
                  </a:cubicBezTo>
                  <a:cubicBezTo>
                    <a:pt x="2019" y="2737"/>
                    <a:pt x="2124" y="1725"/>
                    <a:pt x="2353" y="1725"/>
                  </a:cubicBezTo>
                  <a:close/>
                  <a:moveTo>
                    <a:pt x="4118" y="2811"/>
                  </a:moveTo>
                  <a:cubicBezTo>
                    <a:pt x="4359" y="2811"/>
                    <a:pt x="4836" y="3497"/>
                    <a:pt x="4631" y="3659"/>
                  </a:cubicBezTo>
                  <a:cubicBezTo>
                    <a:pt x="4611" y="3675"/>
                    <a:pt x="4588" y="3683"/>
                    <a:pt x="4564" y="3683"/>
                  </a:cubicBezTo>
                  <a:cubicBezTo>
                    <a:pt x="4316" y="3683"/>
                    <a:pt x="3876" y="2946"/>
                    <a:pt x="4063" y="2826"/>
                  </a:cubicBezTo>
                  <a:cubicBezTo>
                    <a:pt x="4079" y="2816"/>
                    <a:pt x="4098" y="2811"/>
                    <a:pt x="4118" y="2811"/>
                  </a:cubicBezTo>
                  <a:close/>
                  <a:moveTo>
                    <a:pt x="2747" y="0"/>
                  </a:moveTo>
                  <a:cubicBezTo>
                    <a:pt x="2343" y="0"/>
                    <a:pt x="2170" y="264"/>
                    <a:pt x="2087" y="435"/>
                  </a:cubicBezTo>
                  <a:cubicBezTo>
                    <a:pt x="2087" y="435"/>
                    <a:pt x="1915" y="339"/>
                    <a:pt x="1673" y="339"/>
                  </a:cubicBezTo>
                  <a:cubicBezTo>
                    <a:pt x="1350" y="339"/>
                    <a:pt x="902" y="511"/>
                    <a:pt x="574" y="1314"/>
                  </a:cubicBezTo>
                  <a:cubicBezTo>
                    <a:pt x="0" y="2719"/>
                    <a:pt x="873" y="2965"/>
                    <a:pt x="873" y="2965"/>
                  </a:cubicBezTo>
                  <a:cubicBezTo>
                    <a:pt x="873" y="2965"/>
                    <a:pt x="766" y="1602"/>
                    <a:pt x="1050" y="1602"/>
                  </a:cubicBezTo>
                  <a:cubicBezTo>
                    <a:pt x="1059" y="1602"/>
                    <a:pt x="1068" y="1604"/>
                    <a:pt x="1078" y="1607"/>
                  </a:cubicBezTo>
                  <a:cubicBezTo>
                    <a:pt x="1395" y="1699"/>
                    <a:pt x="975" y="2899"/>
                    <a:pt x="1153" y="3427"/>
                  </a:cubicBezTo>
                  <a:cubicBezTo>
                    <a:pt x="1326" y="3937"/>
                    <a:pt x="2156" y="4683"/>
                    <a:pt x="2543" y="4683"/>
                  </a:cubicBezTo>
                  <a:cubicBezTo>
                    <a:pt x="2557" y="4683"/>
                    <a:pt x="2570" y="4682"/>
                    <a:pt x="2583" y="4680"/>
                  </a:cubicBezTo>
                  <a:cubicBezTo>
                    <a:pt x="2951" y="4624"/>
                    <a:pt x="2268" y="3051"/>
                    <a:pt x="2483" y="2891"/>
                  </a:cubicBezTo>
                  <a:cubicBezTo>
                    <a:pt x="2495" y="2882"/>
                    <a:pt x="2505" y="2878"/>
                    <a:pt x="2514" y="2878"/>
                  </a:cubicBezTo>
                  <a:cubicBezTo>
                    <a:pt x="2672" y="2878"/>
                    <a:pt x="2477" y="4145"/>
                    <a:pt x="3374" y="4809"/>
                  </a:cubicBezTo>
                  <a:cubicBezTo>
                    <a:pt x="3650" y="5013"/>
                    <a:pt x="4077" y="5085"/>
                    <a:pt x="4545" y="5085"/>
                  </a:cubicBezTo>
                  <a:cubicBezTo>
                    <a:pt x="4668" y="5085"/>
                    <a:pt x="4795" y="5080"/>
                    <a:pt x="4922" y="5071"/>
                  </a:cubicBezTo>
                  <a:cubicBezTo>
                    <a:pt x="4922" y="5071"/>
                    <a:pt x="5397" y="3901"/>
                    <a:pt x="4916" y="3213"/>
                  </a:cubicBezTo>
                  <a:cubicBezTo>
                    <a:pt x="4436" y="2526"/>
                    <a:pt x="3230" y="1725"/>
                    <a:pt x="3357" y="1420"/>
                  </a:cubicBezTo>
                  <a:cubicBezTo>
                    <a:pt x="3366" y="1399"/>
                    <a:pt x="3383" y="1388"/>
                    <a:pt x="3407" y="1388"/>
                  </a:cubicBezTo>
                  <a:cubicBezTo>
                    <a:pt x="3714" y="1388"/>
                    <a:pt x="5141" y="3094"/>
                    <a:pt x="5141" y="3094"/>
                  </a:cubicBezTo>
                  <a:cubicBezTo>
                    <a:pt x="5141" y="3094"/>
                    <a:pt x="5271" y="2538"/>
                    <a:pt x="4781" y="2032"/>
                  </a:cubicBezTo>
                  <a:cubicBezTo>
                    <a:pt x="4292" y="1525"/>
                    <a:pt x="3528" y="894"/>
                    <a:pt x="3569" y="758"/>
                  </a:cubicBezTo>
                  <a:cubicBezTo>
                    <a:pt x="3573" y="746"/>
                    <a:pt x="3582" y="740"/>
                    <a:pt x="3597" y="740"/>
                  </a:cubicBezTo>
                  <a:cubicBezTo>
                    <a:pt x="3745" y="740"/>
                    <a:pt x="4391" y="1316"/>
                    <a:pt x="4590" y="1623"/>
                  </a:cubicBezTo>
                  <a:cubicBezTo>
                    <a:pt x="4590" y="1623"/>
                    <a:pt x="4674" y="873"/>
                    <a:pt x="3614" y="282"/>
                  </a:cubicBezTo>
                  <a:cubicBezTo>
                    <a:pt x="3245" y="76"/>
                    <a:pt x="2963" y="0"/>
                    <a:pt x="2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8"/>
            <p:cNvSpPr/>
            <p:nvPr/>
          </p:nvSpPr>
          <p:spPr>
            <a:xfrm>
              <a:off x="3072832" y="3562627"/>
              <a:ext cx="488711" cy="790633"/>
            </a:xfrm>
            <a:custGeom>
              <a:rect b="b" l="l" r="r" t="t"/>
              <a:pathLst>
                <a:path extrusionOk="0" h="4643" w="2870">
                  <a:moveTo>
                    <a:pt x="8" y="0"/>
                  </a:moveTo>
                  <a:lnTo>
                    <a:pt x="8" y="0"/>
                  </a:lnTo>
                  <a:cubicBezTo>
                    <a:pt x="0" y="148"/>
                    <a:pt x="366" y="698"/>
                    <a:pt x="968" y="1587"/>
                  </a:cubicBezTo>
                  <a:cubicBezTo>
                    <a:pt x="1042" y="1696"/>
                    <a:pt x="1125" y="1819"/>
                    <a:pt x="1217" y="1952"/>
                  </a:cubicBezTo>
                  <a:cubicBezTo>
                    <a:pt x="1795" y="2796"/>
                    <a:pt x="2669" y="4073"/>
                    <a:pt x="2846" y="4642"/>
                  </a:cubicBezTo>
                  <a:lnTo>
                    <a:pt x="2870" y="4633"/>
                  </a:lnTo>
                  <a:cubicBezTo>
                    <a:pt x="2694" y="4060"/>
                    <a:pt x="1819" y="2781"/>
                    <a:pt x="1239" y="1935"/>
                  </a:cubicBezTo>
                  <a:cubicBezTo>
                    <a:pt x="1149" y="1803"/>
                    <a:pt x="1065" y="1681"/>
                    <a:pt x="991" y="1572"/>
                  </a:cubicBezTo>
                  <a:cubicBezTo>
                    <a:pt x="496" y="841"/>
                    <a:pt x="29" y="152"/>
                    <a:pt x="35" y="1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8"/>
            <p:cNvSpPr/>
            <p:nvPr/>
          </p:nvSpPr>
          <p:spPr>
            <a:xfrm>
              <a:off x="2371266" y="3498771"/>
              <a:ext cx="1009775" cy="845295"/>
            </a:xfrm>
            <a:custGeom>
              <a:rect b="b" l="l" r="r" t="t"/>
              <a:pathLst>
                <a:path extrusionOk="0" h="4964" w="5930">
                  <a:moveTo>
                    <a:pt x="2475" y="1351"/>
                  </a:moveTo>
                  <a:cubicBezTo>
                    <a:pt x="2527" y="1351"/>
                    <a:pt x="2566" y="1368"/>
                    <a:pt x="2580" y="1410"/>
                  </a:cubicBezTo>
                  <a:cubicBezTo>
                    <a:pt x="2641" y="1594"/>
                    <a:pt x="2181" y="1868"/>
                    <a:pt x="1950" y="1868"/>
                  </a:cubicBezTo>
                  <a:cubicBezTo>
                    <a:pt x="1900" y="1868"/>
                    <a:pt x="1860" y="1855"/>
                    <a:pt x="1839" y="1824"/>
                  </a:cubicBezTo>
                  <a:cubicBezTo>
                    <a:pt x="1746" y="1687"/>
                    <a:pt x="2246" y="1351"/>
                    <a:pt x="2475" y="1351"/>
                  </a:cubicBezTo>
                  <a:close/>
                  <a:moveTo>
                    <a:pt x="3622" y="1330"/>
                  </a:moveTo>
                  <a:cubicBezTo>
                    <a:pt x="3824" y="1330"/>
                    <a:pt x="3996" y="1896"/>
                    <a:pt x="3775" y="2034"/>
                  </a:cubicBezTo>
                  <a:cubicBezTo>
                    <a:pt x="3751" y="2049"/>
                    <a:pt x="3727" y="2056"/>
                    <a:pt x="3704" y="2056"/>
                  </a:cubicBezTo>
                  <a:cubicBezTo>
                    <a:pt x="3496" y="2056"/>
                    <a:pt x="3352" y="1483"/>
                    <a:pt x="3556" y="1351"/>
                  </a:cubicBezTo>
                  <a:cubicBezTo>
                    <a:pt x="3578" y="1337"/>
                    <a:pt x="3600" y="1330"/>
                    <a:pt x="3622" y="1330"/>
                  </a:cubicBezTo>
                  <a:close/>
                  <a:moveTo>
                    <a:pt x="2199" y="2969"/>
                  </a:moveTo>
                  <a:cubicBezTo>
                    <a:pt x="2205" y="2969"/>
                    <a:pt x="2211" y="2970"/>
                    <a:pt x="2216" y="2972"/>
                  </a:cubicBezTo>
                  <a:cubicBezTo>
                    <a:pt x="2369" y="3041"/>
                    <a:pt x="2075" y="4046"/>
                    <a:pt x="1767" y="4046"/>
                  </a:cubicBezTo>
                  <a:cubicBezTo>
                    <a:pt x="1757" y="4046"/>
                    <a:pt x="1747" y="4045"/>
                    <a:pt x="1737" y="4042"/>
                  </a:cubicBezTo>
                  <a:cubicBezTo>
                    <a:pt x="1428" y="3976"/>
                    <a:pt x="2017" y="2969"/>
                    <a:pt x="2199" y="2969"/>
                  </a:cubicBezTo>
                  <a:close/>
                  <a:moveTo>
                    <a:pt x="2392" y="1"/>
                  </a:moveTo>
                  <a:cubicBezTo>
                    <a:pt x="1477" y="1"/>
                    <a:pt x="724" y="772"/>
                    <a:pt x="724" y="772"/>
                  </a:cubicBezTo>
                  <a:lnTo>
                    <a:pt x="615" y="1016"/>
                  </a:lnTo>
                  <a:cubicBezTo>
                    <a:pt x="615" y="1016"/>
                    <a:pt x="1543" y="472"/>
                    <a:pt x="2022" y="472"/>
                  </a:cubicBezTo>
                  <a:cubicBezTo>
                    <a:pt x="2142" y="472"/>
                    <a:pt x="2234" y="506"/>
                    <a:pt x="2275" y="591"/>
                  </a:cubicBezTo>
                  <a:cubicBezTo>
                    <a:pt x="2483" y="1017"/>
                    <a:pt x="1127" y="914"/>
                    <a:pt x="345" y="1830"/>
                  </a:cubicBezTo>
                  <a:lnTo>
                    <a:pt x="251" y="2256"/>
                  </a:lnTo>
                  <a:cubicBezTo>
                    <a:pt x="251" y="2256"/>
                    <a:pt x="1129" y="1730"/>
                    <a:pt x="1528" y="1730"/>
                  </a:cubicBezTo>
                  <a:cubicBezTo>
                    <a:pt x="1625" y="1730"/>
                    <a:pt x="1694" y="1762"/>
                    <a:pt x="1715" y="1840"/>
                  </a:cubicBezTo>
                  <a:cubicBezTo>
                    <a:pt x="1819" y="2237"/>
                    <a:pt x="453" y="2502"/>
                    <a:pt x="173" y="3039"/>
                  </a:cubicBezTo>
                  <a:cubicBezTo>
                    <a:pt x="0" y="3370"/>
                    <a:pt x="7" y="3434"/>
                    <a:pt x="38" y="3434"/>
                  </a:cubicBezTo>
                  <a:cubicBezTo>
                    <a:pt x="57" y="3434"/>
                    <a:pt x="86" y="3409"/>
                    <a:pt x="86" y="3409"/>
                  </a:cubicBezTo>
                  <a:cubicBezTo>
                    <a:pt x="86" y="3409"/>
                    <a:pt x="828" y="2810"/>
                    <a:pt x="1043" y="2810"/>
                  </a:cubicBezTo>
                  <a:cubicBezTo>
                    <a:pt x="1063" y="2810"/>
                    <a:pt x="1078" y="2815"/>
                    <a:pt x="1088" y="2826"/>
                  </a:cubicBezTo>
                  <a:cubicBezTo>
                    <a:pt x="1204" y="2955"/>
                    <a:pt x="145" y="3883"/>
                    <a:pt x="145" y="3883"/>
                  </a:cubicBezTo>
                  <a:cubicBezTo>
                    <a:pt x="145" y="3883"/>
                    <a:pt x="106" y="4490"/>
                    <a:pt x="383" y="4809"/>
                  </a:cubicBezTo>
                  <a:cubicBezTo>
                    <a:pt x="383" y="4809"/>
                    <a:pt x="832" y="4963"/>
                    <a:pt x="1228" y="4963"/>
                  </a:cubicBezTo>
                  <a:cubicBezTo>
                    <a:pt x="1404" y="4963"/>
                    <a:pt x="1570" y="4933"/>
                    <a:pt x="1681" y="4845"/>
                  </a:cubicBezTo>
                  <a:cubicBezTo>
                    <a:pt x="2044" y="4560"/>
                    <a:pt x="2395" y="3295"/>
                    <a:pt x="2538" y="3280"/>
                  </a:cubicBezTo>
                  <a:cubicBezTo>
                    <a:pt x="2538" y="3280"/>
                    <a:pt x="2539" y="3280"/>
                    <a:pt x="2539" y="3280"/>
                  </a:cubicBezTo>
                  <a:cubicBezTo>
                    <a:pt x="2674" y="3280"/>
                    <a:pt x="2009" y="4895"/>
                    <a:pt x="2009" y="4895"/>
                  </a:cubicBezTo>
                  <a:cubicBezTo>
                    <a:pt x="2009" y="4895"/>
                    <a:pt x="2032" y="4896"/>
                    <a:pt x="2071" y="4896"/>
                  </a:cubicBezTo>
                  <a:cubicBezTo>
                    <a:pt x="2255" y="4896"/>
                    <a:pt x="2797" y="4879"/>
                    <a:pt x="2980" y="4687"/>
                  </a:cubicBezTo>
                  <a:cubicBezTo>
                    <a:pt x="2980" y="4687"/>
                    <a:pt x="2980" y="4687"/>
                    <a:pt x="2980" y="4687"/>
                  </a:cubicBezTo>
                  <a:cubicBezTo>
                    <a:pt x="2981" y="4687"/>
                    <a:pt x="3422" y="2314"/>
                    <a:pt x="3769" y="2236"/>
                  </a:cubicBezTo>
                  <a:cubicBezTo>
                    <a:pt x="3778" y="2233"/>
                    <a:pt x="3788" y="2232"/>
                    <a:pt x="3797" y="2232"/>
                  </a:cubicBezTo>
                  <a:cubicBezTo>
                    <a:pt x="4102" y="2232"/>
                    <a:pt x="3863" y="3518"/>
                    <a:pt x="3603" y="4519"/>
                  </a:cubicBezTo>
                  <a:cubicBezTo>
                    <a:pt x="3603" y="4519"/>
                    <a:pt x="4579" y="4078"/>
                    <a:pt x="5197" y="3440"/>
                  </a:cubicBezTo>
                  <a:cubicBezTo>
                    <a:pt x="5197" y="3440"/>
                    <a:pt x="5930" y="1050"/>
                    <a:pt x="3997" y="1050"/>
                  </a:cubicBezTo>
                  <a:cubicBezTo>
                    <a:pt x="3853" y="1050"/>
                    <a:pt x="3696" y="1063"/>
                    <a:pt x="3522" y="1091"/>
                  </a:cubicBezTo>
                  <a:cubicBezTo>
                    <a:pt x="3522" y="1091"/>
                    <a:pt x="3309" y="3"/>
                    <a:pt x="2394" y="1"/>
                  </a:cubicBezTo>
                  <a:cubicBezTo>
                    <a:pt x="2393" y="1"/>
                    <a:pt x="2392" y="1"/>
                    <a:pt x="23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8"/>
            <p:cNvSpPr/>
            <p:nvPr/>
          </p:nvSpPr>
          <p:spPr>
            <a:xfrm>
              <a:off x="2390167" y="3679611"/>
              <a:ext cx="586112" cy="642826"/>
            </a:xfrm>
            <a:custGeom>
              <a:rect b="b" l="l" r="r" t="t"/>
              <a:pathLst>
                <a:path extrusionOk="0" h="3775" w="3442">
                  <a:moveTo>
                    <a:pt x="3411" y="0"/>
                  </a:moveTo>
                  <a:cubicBezTo>
                    <a:pt x="3403" y="0"/>
                    <a:pt x="3395" y="4"/>
                    <a:pt x="3389" y="10"/>
                  </a:cubicBezTo>
                  <a:cubicBezTo>
                    <a:pt x="3383" y="18"/>
                    <a:pt x="3168" y="239"/>
                    <a:pt x="2849" y="582"/>
                  </a:cubicBezTo>
                  <a:cubicBezTo>
                    <a:pt x="2846" y="583"/>
                    <a:pt x="2845" y="586"/>
                    <a:pt x="2844" y="588"/>
                  </a:cubicBezTo>
                  <a:cubicBezTo>
                    <a:pt x="2774" y="663"/>
                    <a:pt x="2701" y="743"/>
                    <a:pt x="2623" y="828"/>
                  </a:cubicBezTo>
                  <a:cubicBezTo>
                    <a:pt x="2620" y="830"/>
                    <a:pt x="2618" y="833"/>
                    <a:pt x="2616" y="835"/>
                  </a:cubicBezTo>
                  <a:cubicBezTo>
                    <a:pt x="2247" y="1240"/>
                    <a:pt x="1789" y="1750"/>
                    <a:pt x="1356" y="2269"/>
                  </a:cubicBezTo>
                  <a:cubicBezTo>
                    <a:pt x="989" y="2417"/>
                    <a:pt x="31" y="2836"/>
                    <a:pt x="21" y="2842"/>
                  </a:cubicBezTo>
                  <a:cubicBezTo>
                    <a:pt x="7" y="2849"/>
                    <a:pt x="1" y="2865"/>
                    <a:pt x="7" y="2880"/>
                  </a:cubicBezTo>
                  <a:cubicBezTo>
                    <a:pt x="12" y="2890"/>
                    <a:pt x="22" y="2896"/>
                    <a:pt x="32" y="2896"/>
                  </a:cubicBezTo>
                  <a:cubicBezTo>
                    <a:pt x="37" y="2896"/>
                    <a:pt x="41" y="2895"/>
                    <a:pt x="44" y="2893"/>
                  </a:cubicBezTo>
                  <a:cubicBezTo>
                    <a:pt x="53" y="2890"/>
                    <a:pt x="863" y="2533"/>
                    <a:pt x="1278" y="2361"/>
                  </a:cubicBezTo>
                  <a:lnTo>
                    <a:pt x="1278" y="2361"/>
                  </a:lnTo>
                  <a:cubicBezTo>
                    <a:pt x="1174" y="2487"/>
                    <a:pt x="1072" y="2612"/>
                    <a:pt x="973" y="2737"/>
                  </a:cubicBezTo>
                  <a:lnTo>
                    <a:pt x="39" y="3150"/>
                  </a:lnTo>
                  <a:cubicBezTo>
                    <a:pt x="24" y="3157"/>
                    <a:pt x="18" y="3174"/>
                    <a:pt x="24" y="3188"/>
                  </a:cubicBezTo>
                  <a:cubicBezTo>
                    <a:pt x="29" y="3198"/>
                    <a:pt x="40" y="3205"/>
                    <a:pt x="50" y="3205"/>
                  </a:cubicBezTo>
                  <a:cubicBezTo>
                    <a:pt x="54" y="3205"/>
                    <a:pt x="58" y="3204"/>
                    <a:pt x="62" y="3202"/>
                  </a:cubicBezTo>
                  <a:lnTo>
                    <a:pt x="896" y="2831"/>
                  </a:lnTo>
                  <a:lnTo>
                    <a:pt x="896" y="2831"/>
                  </a:lnTo>
                  <a:cubicBezTo>
                    <a:pt x="645" y="3152"/>
                    <a:pt x="419" y="3459"/>
                    <a:pt x="247" y="3730"/>
                  </a:cubicBezTo>
                  <a:cubicBezTo>
                    <a:pt x="238" y="3744"/>
                    <a:pt x="242" y="3761"/>
                    <a:pt x="256" y="3770"/>
                  </a:cubicBezTo>
                  <a:cubicBezTo>
                    <a:pt x="261" y="3772"/>
                    <a:pt x="266" y="3774"/>
                    <a:pt x="271" y="3774"/>
                  </a:cubicBezTo>
                  <a:cubicBezTo>
                    <a:pt x="280" y="3774"/>
                    <a:pt x="291" y="3769"/>
                    <a:pt x="296" y="3761"/>
                  </a:cubicBezTo>
                  <a:cubicBezTo>
                    <a:pt x="835" y="2916"/>
                    <a:pt x="1888" y="1713"/>
                    <a:pt x="2623" y="908"/>
                  </a:cubicBezTo>
                  <a:cubicBezTo>
                    <a:pt x="2678" y="1180"/>
                    <a:pt x="2913" y="2410"/>
                    <a:pt x="2840" y="3621"/>
                  </a:cubicBezTo>
                  <a:cubicBezTo>
                    <a:pt x="2839" y="3637"/>
                    <a:pt x="2851" y="3651"/>
                    <a:pt x="2867" y="3652"/>
                  </a:cubicBezTo>
                  <a:lnTo>
                    <a:pt x="2868" y="3652"/>
                  </a:lnTo>
                  <a:cubicBezTo>
                    <a:pt x="2883" y="3652"/>
                    <a:pt x="2897" y="3641"/>
                    <a:pt x="2897" y="3625"/>
                  </a:cubicBezTo>
                  <a:cubicBezTo>
                    <a:pt x="2975" y="2329"/>
                    <a:pt x="2703" y="1011"/>
                    <a:pt x="2670" y="856"/>
                  </a:cubicBezTo>
                  <a:cubicBezTo>
                    <a:pt x="2736" y="784"/>
                    <a:pt x="2800" y="716"/>
                    <a:pt x="2860" y="650"/>
                  </a:cubicBezTo>
                  <a:cubicBezTo>
                    <a:pt x="2935" y="798"/>
                    <a:pt x="3214" y="1380"/>
                    <a:pt x="3235" y="1951"/>
                  </a:cubicBezTo>
                  <a:cubicBezTo>
                    <a:pt x="3235" y="1966"/>
                    <a:pt x="3247" y="1980"/>
                    <a:pt x="3263" y="1980"/>
                  </a:cubicBezTo>
                  <a:lnTo>
                    <a:pt x="3265" y="1980"/>
                  </a:lnTo>
                  <a:cubicBezTo>
                    <a:pt x="3280" y="1980"/>
                    <a:pt x="3293" y="1965"/>
                    <a:pt x="3293" y="1950"/>
                  </a:cubicBezTo>
                  <a:cubicBezTo>
                    <a:pt x="3271" y="1342"/>
                    <a:pt x="2961" y="721"/>
                    <a:pt x="2902" y="607"/>
                  </a:cubicBezTo>
                  <a:cubicBezTo>
                    <a:pt x="3214" y="270"/>
                    <a:pt x="3422" y="54"/>
                    <a:pt x="3430" y="47"/>
                  </a:cubicBezTo>
                  <a:cubicBezTo>
                    <a:pt x="3442" y="38"/>
                    <a:pt x="3442" y="21"/>
                    <a:pt x="3430" y="8"/>
                  </a:cubicBezTo>
                  <a:cubicBezTo>
                    <a:pt x="3425" y="3"/>
                    <a:pt x="3418" y="0"/>
                    <a:pt x="3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8"/>
            <p:cNvSpPr/>
            <p:nvPr/>
          </p:nvSpPr>
          <p:spPr>
            <a:xfrm>
              <a:off x="668094" y="1998235"/>
              <a:ext cx="67262" cy="37292"/>
            </a:xfrm>
            <a:custGeom>
              <a:rect b="b" l="l" r="r" t="t"/>
              <a:pathLst>
                <a:path extrusionOk="0" h="219" w="395">
                  <a:moveTo>
                    <a:pt x="268" y="1"/>
                  </a:moveTo>
                  <a:cubicBezTo>
                    <a:pt x="238" y="1"/>
                    <a:pt x="203" y="6"/>
                    <a:pt x="168" y="18"/>
                  </a:cubicBezTo>
                  <a:cubicBezTo>
                    <a:pt x="67" y="49"/>
                    <a:pt x="0" y="117"/>
                    <a:pt x="16" y="167"/>
                  </a:cubicBezTo>
                  <a:cubicBezTo>
                    <a:pt x="26" y="200"/>
                    <a:pt x="69" y="218"/>
                    <a:pt x="126" y="218"/>
                  </a:cubicBezTo>
                  <a:cubicBezTo>
                    <a:pt x="156" y="218"/>
                    <a:pt x="190" y="213"/>
                    <a:pt x="225" y="202"/>
                  </a:cubicBezTo>
                  <a:cubicBezTo>
                    <a:pt x="325" y="170"/>
                    <a:pt x="394" y="103"/>
                    <a:pt x="377" y="52"/>
                  </a:cubicBezTo>
                  <a:cubicBezTo>
                    <a:pt x="366" y="19"/>
                    <a:pt x="324" y="1"/>
                    <a:pt x="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8"/>
            <p:cNvSpPr/>
            <p:nvPr/>
          </p:nvSpPr>
          <p:spPr>
            <a:xfrm>
              <a:off x="893208" y="1890105"/>
              <a:ext cx="67432" cy="37122"/>
            </a:xfrm>
            <a:custGeom>
              <a:rect b="b" l="l" r="r" t="t"/>
              <a:pathLst>
                <a:path extrusionOk="0" h="218" w="396">
                  <a:moveTo>
                    <a:pt x="269" y="1"/>
                  </a:moveTo>
                  <a:cubicBezTo>
                    <a:pt x="239" y="1"/>
                    <a:pt x="204" y="6"/>
                    <a:pt x="169" y="17"/>
                  </a:cubicBezTo>
                  <a:cubicBezTo>
                    <a:pt x="70" y="48"/>
                    <a:pt x="1" y="115"/>
                    <a:pt x="18" y="166"/>
                  </a:cubicBezTo>
                  <a:cubicBezTo>
                    <a:pt x="28" y="199"/>
                    <a:pt x="72" y="218"/>
                    <a:pt x="128" y="218"/>
                  </a:cubicBezTo>
                  <a:cubicBezTo>
                    <a:pt x="158" y="218"/>
                    <a:pt x="192" y="212"/>
                    <a:pt x="227" y="201"/>
                  </a:cubicBezTo>
                  <a:cubicBezTo>
                    <a:pt x="328" y="171"/>
                    <a:pt x="396" y="104"/>
                    <a:pt x="379" y="52"/>
                  </a:cubicBezTo>
                  <a:cubicBezTo>
                    <a:pt x="369" y="19"/>
                    <a:pt x="326" y="1"/>
                    <a:pt x="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8"/>
            <p:cNvSpPr/>
            <p:nvPr/>
          </p:nvSpPr>
          <p:spPr>
            <a:xfrm>
              <a:off x="605600" y="2524069"/>
              <a:ext cx="67091" cy="37122"/>
            </a:xfrm>
            <a:custGeom>
              <a:rect b="b" l="l" r="r" t="t"/>
              <a:pathLst>
                <a:path extrusionOk="0" h="218" w="394">
                  <a:moveTo>
                    <a:pt x="268" y="1"/>
                  </a:moveTo>
                  <a:cubicBezTo>
                    <a:pt x="237" y="1"/>
                    <a:pt x="203" y="6"/>
                    <a:pt x="168" y="17"/>
                  </a:cubicBezTo>
                  <a:cubicBezTo>
                    <a:pt x="68" y="48"/>
                    <a:pt x="0" y="115"/>
                    <a:pt x="17" y="166"/>
                  </a:cubicBezTo>
                  <a:cubicBezTo>
                    <a:pt x="27" y="199"/>
                    <a:pt x="70" y="218"/>
                    <a:pt x="127" y="218"/>
                  </a:cubicBezTo>
                  <a:cubicBezTo>
                    <a:pt x="157" y="218"/>
                    <a:pt x="191" y="212"/>
                    <a:pt x="226" y="201"/>
                  </a:cubicBezTo>
                  <a:cubicBezTo>
                    <a:pt x="326" y="170"/>
                    <a:pt x="394" y="104"/>
                    <a:pt x="378" y="52"/>
                  </a:cubicBezTo>
                  <a:cubicBezTo>
                    <a:pt x="367" y="19"/>
                    <a:pt x="324" y="1"/>
                    <a:pt x="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8"/>
            <p:cNvSpPr/>
            <p:nvPr/>
          </p:nvSpPr>
          <p:spPr>
            <a:xfrm>
              <a:off x="1091758" y="2055790"/>
              <a:ext cx="67432" cy="37292"/>
            </a:xfrm>
            <a:custGeom>
              <a:rect b="b" l="l" r="r" t="t"/>
              <a:pathLst>
                <a:path extrusionOk="0" h="219" w="396">
                  <a:moveTo>
                    <a:pt x="271" y="1"/>
                  </a:moveTo>
                  <a:cubicBezTo>
                    <a:pt x="240" y="1"/>
                    <a:pt x="205" y="6"/>
                    <a:pt x="170" y="18"/>
                  </a:cubicBezTo>
                  <a:cubicBezTo>
                    <a:pt x="69" y="49"/>
                    <a:pt x="1" y="116"/>
                    <a:pt x="17" y="167"/>
                  </a:cubicBezTo>
                  <a:cubicBezTo>
                    <a:pt x="27" y="199"/>
                    <a:pt x="71" y="218"/>
                    <a:pt x="128" y="218"/>
                  </a:cubicBezTo>
                  <a:cubicBezTo>
                    <a:pt x="158" y="218"/>
                    <a:pt x="192" y="213"/>
                    <a:pt x="227" y="201"/>
                  </a:cubicBezTo>
                  <a:cubicBezTo>
                    <a:pt x="328" y="170"/>
                    <a:pt x="396" y="104"/>
                    <a:pt x="379" y="52"/>
                  </a:cubicBezTo>
                  <a:cubicBezTo>
                    <a:pt x="370" y="19"/>
                    <a:pt x="327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8"/>
            <p:cNvSpPr/>
            <p:nvPr/>
          </p:nvSpPr>
          <p:spPr>
            <a:xfrm>
              <a:off x="621607" y="2287376"/>
              <a:ext cx="97231" cy="55343"/>
            </a:xfrm>
            <a:custGeom>
              <a:rect b="b" l="l" r="r" t="t"/>
              <a:pathLst>
                <a:path extrusionOk="0" h="325" w="571">
                  <a:moveTo>
                    <a:pt x="405" y="0"/>
                  </a:moveTo>
                  <a:cubicBezTo>
                    <a:pt x="355" y="0"/>
                    <a:pt x="296" y="11"/>
                    <a:pt x="236" y="34"/>
                  </a:cubicBezTo>
                  <a:cubicBezTo>
                    <a:pt x="94" y="90"/>
                    <a:pt x="1" y="192"/>
                    <a:pt x="27" y="263"/>
                  </a:cubicBezTo>
                  <a:cubicBezTo>
                    <a:pt x="44" y="303"/>
                    <a:pt x="97" y="325"/>
                    <a:pt x="166" y="325"/>
                  </a:cubicBezTo>
                  <a:cubicBezTo>
                    <a:pt x="216" y="325"/>
                    <a:pt x="275" y="314"/>
                    <a:pt x="335" y="290"/>
                  </a:cubicBezTo>
                  <a:cubicBezTo>
                    <a:pt x="477" y="235"/>
                    <a:pt x="570" y="134"/>
                    <a:pt x="544" y="63"/>
                  </a:cubicBezTo>
                  <a:cubicBezTo>
                    <a:pt x="528" y="22"/>
                    <a:pt x="475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8"/>
            <p:cNvSpPr/>
            <p:nvPr/>
          </p:nvSpPr>
          <p:spPr>
            <a:xfrm>
              <a:off x="816921" y="2265579"/>
              <a:ext cx="97231" cy="55343"/>
            </a:xfrm>
            <a:custGeom>
              <a:rect b="b" l="l" r="r" t="t"/>
              <a:pathLst>
                <a:path extrusionOk="0" h="325" w="571">
                  <a:moveTo>
                    <a:pt x="404" y="0"/>
                  </a:moveTo>
                  <a:cubicBezTo>
                    <a:pt x="354" y="0"/>
                    <a:pt x="295" y="11"/>
                    <a:pt x="236" y="34"/>
                  </a:cubicBezTo>
                  <a:cubicBezTo>
                    <a:pt x="94" y="89"/>
                    <a:pt x="0" y="191"/>
                    <a:pt x="27" y="262"/>
                  </a:cubicBezTo>
                  <a:cubicBezTo>
                    <a:pt x="43" y="303"/>
                    <a:pt x="96" y="324"/>
                    <a:pt x="166" y="324"/>
                  </a:cubicBezTo>
                  <a:cubicBezTo>
                    <a:pt x="216" y="324"/>
                    <a:pt x="275" y="313"/>
                    <a:pt x="335" y="290"/>
                  </a:cubicBezTo>
                  <a:cubicBezTo>
                    <a:pt x="477" y="234"/>
                    <a:pt x="570" y="133"/>
                    <a:pt x="543" y="62"/>
                  </a:cubicBezTo>
                  <a:cubicBezTo>
                    <a:pt x="527" y="21"/>
                    <a:pt x="473" y="0"/>
                    <a:pt x="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8"/>
            <p:cNvSpPr/>
            <p:nvPr/>
          </p:nvSpPr>
          <p:spPr>
            <a:xfrm>
              <a:off x="867836" y="2114197"/>
              <a:ext cx="91271" cy="44785"/>
            </a:xfrm>
            <a:custGeom>
              <a:rect b="b" l="l" r="r" t="t"/>
              <a:pathLst>
                <a:path extrusionOk="0" h="263" w="536">
                  <a:moveTo>
                    <a:pt x="476" y="0"/>
                  </a:moveTo>
                  <a:cubicBezTo>
                    <a:pt x="424" y="0"/>
                    <a:pt x="336" y="25"/>
                    <a:pt x="240" y="69"/>
                  </a:cubicBezTo>
                  <a:cubicBezTo>
                    <a:pt x="101" y="134"/>
                    <a:pt x="1" y="212"/>
                    <a:pt x="16" y="247"/>
                  </a:cubicBezTo>
                  <a:cubicBezTo>
                    <a:pt x="21" y="258"/>
                    <a:pt x="36" y="263"/>
                    <a:pt x="60" y="263"/>
                  </a:cubicBezTo>
                  <a:cubicBezTo>
                    <a:pt x="111" y="263"/>
                    <a:pt x="201" y="238"/>
                    <a:pt x="297" y="195"/>
                  </a:cubicBezTo>
                  <a:cubicBezTo>
                    <a:pt x="436" y="130"/>
                    <a:pt x="535" y="52"/>
                    <a:pt x="520" y="17"/>
                  </a:cubicBezTo>
                  <a:cubicBezTo>
                    <a:pt x="515" y="6"/>
                    <a:pt x="499" y="0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8"/>
            <p:cNvSpPr/>
            <p:nvPr/>
          </p:nvSpPr>
          <p:spPr>
            <a:xfrm>
              <a:off x="4381458" y="3260544"/>
              <a:ext cx="67432" cy="37122"/>
            </a:xfrm>
            <a:custGeom>
              <a:rect b="b" l="l" r="r" t="t"/>
              <a:pathLst>
                <a:path extrusionOk="0" h="218" w="396">
                  <a:moveTo>
                    <a:pt x="269" y="0"/>
                  </a:moveTo>
                  <a:cubicBezTo>
                    <a:pt x="239" y="0"/>
                    <a:pt x="204" y="5"/>
                    <a:pt x="169" y="17"/>
                  </a:cubicBezTo>
                  <a:cubicBezTo>
                    <a:pt x="69" y="47"/>
                    <a:pt x="1" y="114"/>
                    <a:pt x="17" y="166"/>
                  </a:cubicBezTo>
                  <a:cubicBezTo>
                    <a:pt x="27" y="199"/>
                    <a:pt x="71" y="217"/>
                    <a:pt x="128" y="217"/>
                  </a:cubicBezTo>
                  <a:cubicBezTo>
                    <a:pt x="158" y="217"/>
                    <a:pt x="192" y="212"/>
                    <a:pt x="227" y="201"/>
                  </a:cubicBezTo>
                  <a:cubicBezTo>
                    <a:pt x="328" y="170"/>
                    <a:pt x="396" y="103"/>
                    <a:pt x="379" y="52"/>
                  </a:cubicBezTo>
                  <a:cubicBezTo>
                    <a:pt x="369" y="18"/>
                    <a:pt x="326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8"/>
            <p:cNvSpPr/>
            <p:nvPr/>
          </p:nvSpPr>
          <p:spPr>
            <a:xfrm>
              <a:off x="4381458" y="2818659"/>
              <a:ext cx="67432" cy="36952"/>
            </a:xfrm>
            <a:custGeom>
              <a:rect b="b" l="l" r="r" t="t"/>
              <a:pathLst>
                <a:path extrusionOk="0" h="217" w="396">
                  <a:moveTo>
                    <a:pt x="269" y="0"/>
                  </a:moveTo>
                  <a:cubicBezTo>
                    <a:pt x="238" y="0"/>
                    <a:pt x="204" y="5"/>
                    <a:pt x="169" y="17"/>
                  </a:cubicBezTo>
                  <a:cubicBezTo>
                    <a:pt x="69" y="48"/>
                    <a:pt x="1" y="115"/>
                    <a:pt x="17" y="166"/>
                  </a:cubicBezTo>
                  <a:cubicBezTo>
                    <a:pt x="27" y="198"/>
                    <a:pt x="71" y="217"/>
                    <a:pt x="128" y="217"/>
                  </a:cubicBezTo>
                  <a:cubicBezTo>
                    <a:pt x="158" y="217"/>
                    <a:pt x="192" y="211"/>
                    <a:pt x="227" y="200"/>
                  </a:cubicBezTo>
                  <a:cubicBezTo>
                    <a:pt x="328" y="169"/>
                    <a:pt x="396" y="102"/>
                    <a:pt x="379" y="51"/>
                  </a:cubicBezTo>
                  <a:cubicBezTo>
                    <a:pt x="369" y="19"/>
                    <a:pt x="325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8"/>
            <p:cNvSpPr/>
            <p:nvPr/>
          </p:nvSpPr>
          <p:spPr>
            <a:xfrm>
              <a:off x="4023352" y="3375485"/>
              <a:ext cx="67262" cy="37122"/>
            </a:xfrm>
            <a:custGeom>
              <a:rect b="b" l="l" r="r" t="t"/>
              <a:pathLst>
                <a:path extrusionOk="0" h="218" w="395">
                  <a:moveTo>
                    <a:pt x="269" y="0"/>
                  </a:moveTo>
                  <a:cubicBezTo>
                    <a:pt x="239" y="0"/>
                    <a:pt x="204" y="6"/>
                    <a:pt x="168" y="17"/>
                  </a:cubicBezTo>
                  <a:cubicBezTo>
                    <a:pt x="67" y="48"/>
                    <a:pt x="1" y="116"/>
                    <a:pt x="16" y="166"/>
                  </a:cubicBezTo>
                  <a:cubicBezTo>
                    <a:pt x="26" y="199"/>
                    <a:pt x="69" y="217"/>
                    <a:pt x="126" y="217"/>
                  </a:cubicBezTo>
                  <a:cubicBezTo>
                    <a:pt x="156" y="217"/>
                    <a:pt x="191" y="212"/>
                    <a:pt x="226" y="200"/>
                  </a:cubicBezTo>
                  <a:cubicBezTo>
                    <a:pt x="326" y="169"/>
                    <a:pt x="394" y="103"/>
                    <a:pt x="377" y="51"/>
                  </a:cubicBezTo>
                  <a:cubicBezTo>
                    <a:pt x="366" y="18"/>
                    <a:pt x="324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8"/>
            <p:cNvSpPr/>
            <p:nvPr/>
          </p:nvSpPr>
          <p:spPr>
            <a:xfrm>
              <a:off x="4202661" y="3413459"/>
              <a:ext cx="67432" cy="37122"/>
            </a:xfrm>
            <a:custGeom>
              <a:rect b="b" l="l" r="r" t="t"/>
              <a:pathLst>
                <a:path extrusionOk="0" h="218" w="396">
                  <a:moveTo>
                    <a:pt x="269" y="1"/>
                  </a:moveTo>
                  <a:cubicBezTo>
                    <a:pt x="238" y="1"/>
                    <a:pt x="204" y="6"/>
                    <a:pt x="169" y="17"/>
                  </a:cubicBezTo>
                  <a:cubicBezTo>
                    <a:pt x="69" y="48"/>
                    <a:pt x="1" y="115"/>
                    <a:pt x="17" y="167"/>
                  </a:cubicBezTo>
                  <a:cubicBezTo>
                    <a:pt x="27" y="199"/>
                    <a:pt x="70" y="218"/>
                    <a:pt x="127" y="218"/>
                  </a:cubicBezTo>
                  <a:cubicBezTo>
                    <a:pt x="158" y="218"/>
                    <a:pt x="192" y="213"/>
                    <a:pt x="227" y="202"/>
                  </a:cubicBezTo>
                  <a:cubicBezTo>
                    <a:pt x="327" y="171"/>
                    <a:pt x="396" y="104"/>
                    <a:pt x="378" y="52"/>
                  </a:cubicBezTo>
                  <a:cubicBezTo>
                    <a:pt x="368" y="19"/>
                    <a:pt x="325" y="1"/>
                    <a:pt x="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8"/>
            <p:cNvSpPr/>
            <p:nvPr/>
          </p:nvSpPr>
          <p:spPr>
            <a:xfrm>
              <a:off x="4090614" y="2990134"/>
              <a:ext cx="97231" cy="55513"/>
            </a:xfrm>
            <a:custGeom>
              <a:rect b="b" l="l" r="r" t="t"/>
              <a:pathLst>
                <a:path extrusionOk="0" h="326" w="571">
                  <a:moveTo>
                    <a:pt x="404" y="1"/>
                  </a:moveTo>
                  <a:cubicBezTo>
                    <a:pt x="354" y="1"/>
                    <a:pt x="295" y="12"/>
                    <a:pt x="236" y="35"/>
                  </a:cubicBezTo>
                  <a:cubicBezTo>
                    <a:pt x="94" y="91"/>
                    <a:pt x="0" y="192"/>
                    <a:pt x="27" y="263"/>
                  </a:cubicBezTo>
                  <a:cubicBezTo>
                    <a:pt x="43" y="304"/>
                    <a:pt x="96" y="325"/>
                    <a:pt x="166" y="325"/>
                  </a:cubicBezTo>
                  <a:cubicBezTo>
                    <a:pt x="216" y="325"/>
                    <a:pt x="275" y="314"/>
                    <a:pt x="335" y="291"/>
                  </a:cubicBezTo>
                  <a:cubicBezTo>
                    <a:pt x="476" y="236"/>
                    <a:pt x="570" y="134"/>
                    <a:pt x="542" y="63"/>
                  </a:cubicBezTo>
                  <a:cubicBezTo>
                    <a:pt x="527" y="22"/>
                    <a:pt x="474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8"/>
            <p:cNvSpPr/>
            <p:nvPr/>
          </p:nvSpPr>
          <p:spPr>
            <a:xfrm>
              <a:off x="4074437" y="3190217"/>
              <a:ext cx="97231" cy="55513"/>
            </a:xfrm>
            <a:custGeom>
              <a:rect b="b" l="l" r="r" t="t"/>
              <a:pathLst>
                <a:path extrusionOk="0" h="326" w="571">
                  <a:moveTo>
                    <a:pt x="406" y="1"/>
                  </a:moveTo>
                  <a:cubicBezTo>
                    <a:pt x="356" y="1"/>
                    <a:pt x="297" y="12"/>
                    <a:pt x="236" y="36"/>
                  </a:cubicBezTo>
                  <a:cubicBezTo>
                    <a:pt x="95" y="90"/>
                    <a:pt x="1" y="192"/>
                    <a:pt x="29" y="263"/>
                  </a:cubicBezTo>
                  <a:cubicBezTo>
                    <a:pt x="44" y="304"/>
                    <a:pt x="97" y="326"/>
                    <a:pt x="166" y="326"/>
                  </a:cubicBezTo>
                  <a:cubicBezTo>
                    <a:pt x="216" y="326"/>
                    <a:pt x="275" y="314"/>
                    <a:pt x="335" y="291"/>
                  </a:cubicBezTo>
                  <a:cubicBezTo>
                    <a:pt x="477" y="236"/>
                    <a:pt x="571" y="134"/>
                    <a:pt x="544" y="63"/>
                  </a:cubicBezTo>
                  <a:cubicBezTo>
                    <a:pt x="528" y="22"/>
                    <a:pt x="476" y="1"/>
                    <a:pt x="4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8"/>
            <p:cNvSpPr/>
            <p:nvPr/>
          </p:nvSpPr>
          <p:spPr>
            <a:xfrm>
              <a:off x="4369368" y="3029981"/>
              <a:ext cx="91271" cy="44615"/>
            </a:xfrm>
            <a:custGeom>
              <a:rect b="b" l="l" r="r" t="t"/>
              <a:pathLst>
                <a:path extrusionOk="0" h="262" w="536">
                  <a:moveTo>
                    <a:pt x="477" y="0"/>
                  </a:moveTo>
                  <a:cubicBezTo>
                    <a:pt x="426" y="0"/>
                    <a:pt x="337" y="25"/>
                    <a:pt x="240" y="69"/>
                  </a:cubicBezTo>
                  <a:cubicBezTo>
                    <a:pt x="101" y="133"/>
                    <a:pt x="1" y="212"/>
                    <a:pt x="16" y="247"/>
                  </a:cubicBezTo>
                  <a:cubicBezTo>
                    <a:pt x="21" y="257"/>
                    <a:pt x="36" y="262"/>
                    <a:pt x="59" y="262"/>
                  </a:cubicBezTo>
                  <a:cubicBezTo>
                    <a:pt x="110" y="262"/>
                    <a:pt x="201" y="237"/>
                    <a:pt x="297" y="193"/>
                  </a:cubicBezTo>
                  <a:cubicBezTo>
                    <a:pt x="436" y="129"/>
                    <a:pt x="535" y="50"/>
                    <a:pt x="520" y="16"/>
                  </a:cubicBezTo>
                  <a:cubicBezTo>
                    <a:pt x="515" y="5"/>
                    <a:pt x="500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ustainable Travel Marketing Plan by Slidesgo">
  <a:themeElements>
    <a:clrScheme name="Simple Light">
      <a:dk1>
        <a:srgbClr val="FFF6E8"/>
      </a:dk1>
      <a:lt1>
        <a:srgbClr val="FBB244"/>
      </a:lt1>
      <a:dk2>
        <a:srgbClr val="282828"/>
      </a:dk2>
      <a:lt2>
        <a:srgbClr val="045F5A"/>
      </a:lt2>
      <a:accent1>
        <a:srgbClr val="29A079"/>
      </a:accent1>
      <a:accent2>
        <a:srgbClr val="85CC90"/>
      </a:accent2>
      <a:accent3>
        <a:srgbClr val="EE7E3C"/>
      </a:accent3>
      <a:accent4>
        <a:srgbClr val="FDAA4A"/>
      </a:accent4>
      <a:accent5>
        <a:srgbClr val="FCC467"/>
      </a:accent5>
      <a:accent6>
        <a:srgbClr val="FFFFFF"/>
      </a:accent6>
      <a:hlink>
        <a:srgbClr val="28282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